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 id="2147483684" r:id="rId3"/>
    <p:sldMasterId id="2147483696" r:id="rId4"/>
    <p:sldMasterId id="2147483708" r:id="rId5"/>
    <p:sldMasterId id="2147483720" r:id="rId6"/>
  </p:sldMasterIdLst>
  <p:notesMasterIdLst>
    <p:notesMasterId r:id="rId14"/>
  </p:notesMasterIdLst>
  <p:handoutMasterIdLst>
    <p:handoutMasterId r:id="rId15"/>
  </p:handoutMasterIdLst>
  <p:sldIdLst>
    <p:sldId id="555" r:id="rId7"/>
    <p:sldId id="557" r:id="rId8"/>
    <p:sldId id="556" r:id="rId9"/>
    <p:sldId id="580" r:id="rId10"/>
    <p:sldId id="558" r:id="rId11"/>
    <p:sldId id="582" r:id="rId12"/>
    <p:sldId id="581" r:id="rId13"/>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264">
          <p15:clr>
            <a:srgbClr val="A4A3A4"/>
          </p15:clr>
        </p15:guide>
        <p15:guide id="2" pos="16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AEEF"/>
    <a:srgbClr val="C9E8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68" autoAdjust="0"/>
    <p:restoredTop sz="86420" autoAdjust="0"/>
  </p:normalViewPr>
  <p:slideViewPr>
    <p:cSldViewPr>
      <p:cViewPr>
        <p:scale>
          <a:sx n="81" d="100"/>
          <a:sy n="81" d="100"/>
        </p:scale>
        <p:origin x="-2400" y="-786"/>
      </p:cViewPr>
      <p:guideLst>
        <p:guide orient="horz" pos="3264"/>
        <p:guide pos="1632"/>
      </p:guideLst>
    </p:cSldViewPr>
  </p:slideViewPr>
  <p:outlineViewPr>
    <p:cViewPr>
      <p:scale>
        <a:sx n="33" d="100"/>
        <a:sy n="33" d="100"/>
      </p:scale>
      <p:origin x="258" y="196932"/>
    </p:cViewPr>
  </p:outlin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85" d="100"/>
          <a:sy n="85" d="100"/>
        </p:scale>
        <p:origin x="-3136" y="-11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E70C9CBA-DAB2-A840-8FCD-636602A3D794}" type="datetimeFigureOut">
              <a:rPr lang="en-US" smtClean="0"/>
              <a:pPr/>
              <a:t>3/27/2015</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D1012B7F-4D0D-F349-9AC0-4BA7093B4A53}" type="slidenum">
              <a:rPr lang="en-US" smtClean="0"/>
              <a:pPr/>
              <a:t>‹#›</a:t>
            </a:fld>
            <a:endParaRPr lang="en-US"/>
          </a:p>
        </p:txBody>
      </p:sp>
    </p:spTree>
    <p:extLst>
      <p:ext uri="{BB962C8B-B14F-4D97-AF65-F5344CB8AC3E}">
        <p14:creationId xmlns:p14="http://schemas.microsoft.com/office/powerpoint/2010/main" val="7020625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D5463E8C-2B81-486F-8A0F-7BE89198EDBB}" type="datetimeFigureOut">
              <a:rPr lang="en-US" smtClean="0"/>
              <a:pPr/>
              <a:t>3/27/2015</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2ED3A1C6-4581-4872-BD01-7559FE4444FA}" type="slidenum">
              <a:rPr lang="en-US" smtClean="0"/>
              <a:pPr/>
              <a:t>‹#›</a:t>
            </a:fld>
            <a:endParaRPr lang="en-US"/>
          </a:p>
        </p:txBody>
      </p:sp>
    </p:spTree>
    <p:extLst>
      <p:ext uri="{BB962C8B-B14F-4D97-AF65-F5344CB8AC3E}">
        <p14:creationId xmlns:p14="http://schemas.microsoft.com/office/powerpoint/2010/main" val="124065687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Graphic shows GOES-R with raw data into Wallops and Fairmont being calibrated, then immediately rebroadcast via both satellites to Federal and Non-Federal users.</a:t>
            </a:r>
          </a:p>
          <a:p>
            <a:r>
              <a:rPr lang="en-US" dirty="0" smtClean="0"/>
              <a:t>Seven NWS sites use Direct Broadcast near-real time reception for either primary data reception method, or for data availability or data latency where other methods are inadequate. </a:t>
            </a:r>
          </a:p>
          <a:p>
            <a:endParaRPr lang="en-US" dirty="0"/>
          </a:p>
          <a:p>
            <a:r>
              <a:rPr lang="en-US" dirty="0" smtClean="0"/>
              <a:t>Space Weather data which has a stressing latency requirement of 10 seconds from reception to end user warning delivery is in 1675-1695 </a:t>
            </a:r>
            <a:r>
              <a:rPr lang="en-US" dirty="0" err="1" smtClean="0"/>
              <a:t>MHz.</a:t>
            </a:r>
            <a:endParaRPr lang="en-US" dirty="0" smtClean="0"/>
          </a:p>
          <a:p>
            <a:endParaRPr lang="en-US" dirty="0"/>
          </a:p>
          <a:p>
            <a:r>
              <a:rPr lang="en-US" dirty="0" smtClean="0"/>
              <a:t>Also more than 30,000 hydrologic and environmental sensors are relayed via 1675-1680 MHz to Federal, State &amp; Local sites for flood warning, hydroelectric dam control, tsunami warning, water reservoir, stream and river monitoring, seismic, tidal gages and environmental use. Over 90% of the source data for flood warnings in the US pass through this spectrum in near-real time. </a:t>
            </a:r>
          </a:p>
          <a:p>
            <a:endParaRPr lang="en-US" dirty="0"/>
          </a:p>
          <a:p>
            <a:r>
              <a:rPr lang="en-US" dirty="0" smtClean="0"/>
              <a:t>Thousands of private sector users receive near real time NOAA weather data, intended primarily for Emergency Managers, at 1694.1 </a:t>
            </a:r>
            <a:r>
              <a:rPr lang="en-US" dirty="0" err="1" smtClean="0"/>
              <a:t>MHz.</a:t>
            </a:r>
            <a:r>
              <a:rPr lang="en-US" dirty="0" smtClean="0"/>
              <a:t> Some communities directly trigger audible warning sirens from the Emergency Managers Weather Information Network.</a:t>
            </a:r>
          </a:p>
          <a:p>
            <a:endParaRPr lang="en-US" dirty="0"/>
          </a:p>
          <a:p>
            <a:r>
              <a:rPr lang="en-US" dirty="0" smtClean="0"/>
              <a:t>The three columns of data shown reflect some of the NOAA-Federal, other-Federal and non-Federal industry segments that receive data or (products generated from this data) in the 1675-1695 MHz to support their efforts.</a:t>
            </a:r>
          </a:p>
          <a:p>
            <a:endParaRPr lang="en-US" dirty="0"/>
          </a:p>
          <a:p>
            <a:r>
              <a:rPr lang="en-US" dirty="0" smtClean="0"/>
              <a:t>This data is received continuously 24/7/365.</a:t>
            </a:r>
            <a:endParaRPr lang="en-US" dirty="0"/>
          </a:p>
        </p:txBody>
      </p:sp>
      <p:sp>
        <p:nvSpPr>
          <p:cNvPr id="4" name="Slide Number Placeholder 3"/>
          <p:cNvSpPr>
            <a:spLocks noGrp="1"/>
          </p:cNvSpPr>
          <p:nvPr>
            <p:ph type="sldNum" sz="quarter" idx="10"/>
          </p:nvPr>
        </p:nvSpPr>
        <p:spPr/>
        <p:txBody>
          <a:bodyPr/>
          <a:lstStyle/>
          <a:p>
            <a:fld id="{2ED3A1C6-4581-4872-BD01-7559FE4444FA}" type="slidenum">
              <a:rPr lang="en-US" smtClean="0"/>
              <a:pPr/>
              <a:t>1</a:t>
            </a:fld>
            <a:endParaRPr lang="en-US"/>
          </a:p>
        </p:txBody>
      </p:sp>
    </p:spTree>
    <p:extLst>
      <p:ext uri="{BB962C8B-B14F-4D97-AF65-F5344CB8AC3E}">
        <p14:creationId xmlns:p14="http://schemas.microsoft.com/office/powerpoint/2010/main" val="654390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Four distinct downlink services serve Federal or non-Federal users in 1675-1695 MHz</a:t>
            </a:r>
          </a:p>
          <a:p>
            <a:endParaRPr lang="en-US" dirty="0"/>
          </a:p>
          <a:p>
            <a:r>
              <a:rPr lang="en-US" dirty="0" smtClean="0"/>
              <a:t>GOES-Rebroadcast or GOES Variable consists of all of the data from the spacecraft payloads on the new series or the current satellites respectively. This is time-referenced, calibrated, full resolution sensor data in meaningful sensor units. Some sensors have derived geophysical variables such as ocean wave height, soil moisture, ice concentration at the same full resolution. Space weather data from the near earth environment is contained within the GRB downlink.</a:t>
            </a:r>
          </a:p>
          <a:p>
            <a:endParaRPr lang="en-US" dirty="0"/>
          </a:p>
          <a:p>
            <a:r>
              <a:rPr lang="en-US" dirty="0" smtClean="0"/>
              <a:t>Data Collection System is a near real time relay of remote hydrologic and environmental sensors with a complex downlink handling 750,000 messages per day for Federal, State and Local users. This data is available directly and also via LRIT/HRIT relay over GOES/GOES-R</a:t>
            </a:r>
          </a:p>
          <a:p>
            <a:endParaRPr lang="en-US" dirty="0"/>
          </a:p>
          <a:p>
            <a:r>
              <a:rPr lang="en-US" dirty="0" smtClean="0"/>
              <a:t>Select users can not accommodate the full volume of GRB/GVAR, such as maritime users and rely upon LRIT/HRIT. (Low Rate or High Rate Information Transmission)</a:t>
            </a:r>
          </a:p>
          <a:p>
            <a:endParaRPr lang="en-US" dirty="0"/>
          </a:p>
          <a:p>
            <a:r>
              <a:rPr lang="en-US" dirty="0" smtClean="0"/>
              <a:t>Emergency Managers Weather Information Network (EMWIN) is a very low cost, receiving system reliable during extreme wind and precipitation events under trying conditions. EMWIN is intended for Emergency Managers and Public Officials who require meteorological warnings, imagery and related data for decision making. One meter L-band antennas with battery power continue to function during hurricane winds and extreme weather events when the terrestrial power or internet infrastructure has failed.</a:t>
            </a:r>
            <a:endParaRPr lang="en-US" dirty="0"/>
          </a:p>
        </p:txBody>
      </p:sp>
      <p:sp>
        <p:nvSpPr>
          <p:cNvPr id="4" name="Slide Number Placeholder 3"/>
          <p:cNvSpPr>
            <a:spLocks noGrp="1"/>
          </p:cNvSpPr>
          <p:nvPr>
            <p:ph type="sldNum" sz="quarter" idx="10"/>
          </p:nvPr>
        </p:nvSpPr>
        <p:spPr/>
        <p:txBody>
          <a:bodyPr/>
          <a:lstStyle/>
          <a:p>
            <a:fld id="{2ED3A1C6-4581-4872-BD01-7559FE4444FA}" type="slidenum">
              <a:rPr lang="en-US" smtClean="0"/>
              <a:pPr/>
              <a:t>2</a:t>
            </a:fld>
            <a:endParaRPr lang="en-US"/>
          </a:p>
        </p:txBody>
      </p:sp>
    </p:spTree>
    <p:extLst>
      <p:ext uri="{BB962C8B-B14F-4D97-AF65-F5344CB8AC3E}">
        <p14:creationId xmlns:p14="http://schemas.microsoft.com/office/powerpoint/2010/main" val="2973524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L-band downlink spectrum is shown on the current (GOES NOP) and future generations (GOES-R S T &amp; U) of the nation’s geostationary weather satellites</a:t>
            </a:r>
            <a:r>
              <a:rPr lang="en-US" dirty="0" smtClean="0"/>
              <a:t>.</a:t>
            </a:r>
          </a:p>
          <a:p>
            <a:r>
              <a:rPr lang="en-US" dirty="0" smtClean="0"/>
              <a:t> </a:t>
            </a:r>
          </a:p>
          <a:p>
            <a:r>
              <a:rPr lang="en-US" dirty="0" smtClean="0"/>
              <a:t>Major </a:t>
            </a:r>
            <a:r>
              <a:rPr lang="en-US" dirty="0"/>
              <a:t>links are shown, with items in “blue” indicative of NOAA L-band broadcast downlinks in this band. </a:t>
            </a:r>
            <a:endParaRPr lang="en-US" dirty="0" smtClean="0"/>
          </a:p>
          <a:p>
            <a:endParaRPr lang="en-US" dirty="0"/>
          </a:p>
          <a:p>
            <a:r>
              <a:rPr lang="en-US" dirty="0" smtClean="0"/>
              <a:t>Also </a:t>
            </a:r>
            <a:r>
              <a:rPr lang="en-US" dirty="0"/>
              <a:t>shown are the </a:t>
            </a:r>
            <a:r>
              <a:rPr lang="en-US" u="sng" dirty="0"/>
              <a:t>handset to tower</a:t>
            </a:r>
            <a:r>
              <a:rPr lang="en-US" dirty="0"/>
              <a:t> services just sold in the AWS-3 auction and the </a:t>
            </a:r>
            <a:r>
              <a:rPr lang="en-US" u="sng" dirty="0"/>
              <a:t>tower-to-handset</a:t>
            </a:r>
            <a:r>
              <a:rPr lang="en-US" dirty="0"/>
              <a:t> services in spectrum leased by LightSquared in 1670-1675 MHz</a:t>
            </a:r>
          </a:p>
        </p:txBody>
      </p:sp>
      <p:sp>
        <p:nvSpPr>
          <p:cNvPr id="4" name="Slide Number Placeholder 3"/>
          <p:cNvSpPr>
            <a:spLocks noGrp="1"/>
          </p:cNvSpPr>
          <p:nvPr>
            <p:ph type="sldNum" sz="quarter" idx="10"/>
          </p:nvPr>
        </p:nvSpPr>
        <p:spPr/>
        <p:txBody>
          <a:bodyPr/>
          <a:lstStyle/>
          <a:p>
            <a:fld id="{2ED3A1C6-4581-4872-BD01-7559FE4444FA}" type="slidenum">
              <a:rPr lang="en-US" smtClean="0"/>
              <a:pPr/>
              <a:t>3</a:t>
            </a:fld>
            <a:endParaRPr lang="en-US"/>
          </a:p>
        </p:txBody>
      </p:sp>
    </p:spTree>
    <p:extLst>
      <p:ext uri="{BB962C8B-B14F-4D97-AF65-F5344CB8AC3E}">
        <p14:creationId xmlns:p14="http://schemas.microsoft.com/office/powerpoint/2010/main" val="1057298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ea typeface="ＭＳ Ｐゴシック" pitchFamily="34" charset="-128"/>
              <a:cs typeface="Arial" charset="0"/>
            </a:endParaRPr>
          </a:p>
        </p:txBody>
      </p:sp>
      <p:sp>
        <p:nvSpPr>
          <p:cNvPr id="1843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228" eaLnBrk="0" hangingPunct="0">
              <a:defRPr sz="1200">
                <a:solidFill>
                  <a:schemeClr val="tx1"/>
                </a:solidFill>
                <a:latin typeface="Times New Roman" pitchFamily="18" charset="0"/>
              </a:defRPr>
            </a:lvl1pPr>
            <a:lvl2pPr marL="750472" indent="-288643" defTabSz="909228" eaLnBrk="0" hangingPunct="0">
              <a:defRPr sz="1200">
                <a:solidFill>
                  <a:schemeClr val="tx1"/>
                </a:solidFill>
                <a:latin typeface="Times New Roman" pitchFamily="18" charset="0"/>
              </a:defRPr>
            </a:lvl2pPr>
            <a:lvl3pPr marL="1154574" indent="-230915" defTabSz="909228" eaLnBrk="0" hangingPunct="0">
              <a:defRPr sz="1200">
                <a:solidFill>
                  <a:schemeClr val="tx1"/>
                </a:solidFill>
                <a:latin typeface="Times New Roman" pitchFamily="18" charset="0"/>
              </a:defRPr>
            </a:lvl3pPr>
            <a:lvl4pPr marL="1616403" indent="-230915" defTabSz="909228" eaLnBrk="0" hangingPunct="0">
              <a:defRPr sz="1200">
                <a:solidFill>
                  <a:schemeClr val="tx1"/>
                </a:solidFill>
                <a:latin typeface="Times New Roman" pitchFamily="18" charset="0"/>
              </a:defRPr>
            </a:lvl4pPr>
            <a:lvl5pPr marL="2078232" indent="-230915" defTabSz="909228" eaLnBrk="0" hangingPunct="0">
              <a:defRPr sz="1200">
                <a:solidFill>
                  <a:schemeClr val="tx1"/>
                </a:solidFill>
                <a:latin typeface="Times New Roman" pitchFamily="18" charset="0"/>
              </a:defRPr>
            </a:lvl5pPr>
            <a:lvl6pPr marL="2540062" indent="-230915" defTabSz="909228" eaLnBrk="0" fontAlgn="base" hangingPunct="0">
              <a:spcBef>
                <a:spcPct val="0"/>
              </a:spcBef>
              <a:spcAft>
                <a:spcPct val="0"/>
              </a:spcAft>
              <a:defRPr sz="1200">
                <a:solidFill>
                  <a:schemeClr val="tx1"/>
                </a:solidFill>
                <a:latin typeface="Times New Roman" pitchFamily="18" charset="0"/>
              </a:defRPr>
            </a:lvl6pPr>
            <a:lvl7pPr marL="3001891" indent="-230915" defTabSz="909228" eaLnBrk="0" fontAlgn="base" hangingPunct="0">
              <a:spcBef>
                <a:spcPct val="0"/>
              </a:spcBef>
              <a:spcAft>
                <a:spcPct val="0"/>
              </a:spcAft>
              <a:defRPr sz="1200">
                <a:solidFill>
                  <a:schemeClr val="tx1"/>
                </a:solidFill>
                <a:latin typeface="Times New Roman" pitchFamily="18" charset="0"/>
              </a:defRPr>
            </a:lvl7pPr>
            <a:lvl8pPr marL="3463720" indent="-230915" defTabSz="909228" eaLnBrk="0" fontAlgn="base" hangingPunct="0">
              <a:spcBef>
                <a:spcPct val="0"/>
              </a:spcBef>
              <a:spcAft>
                <a:spcPct val="0"/>
              </a:spcAft>
              <a:defRPr sz="1200">
                <a:solidFill>
                  <a:schemeClr val="tx1"/>
                </a:solidFill>
                <a:latin typeface="Times New Roman" pitchFamily="18" charset="0"/>
              </a:defRPr>
            </a:lvl8pPr>
            <a:lvl9pPr marL="3925549" indent="-230915" defTabSz="909228" eaLnBrk="0" fontAlgn="base" hangingPunct="0">
              <a:spcBef>
                <a:spcPct val="0"/>
              </a:spcBef>
              <a:spcAft>
                <a:spcPct val="0"/>
              </a:spcAft>
              <a:defRPr sz="1200">
                <a:solidFill>
                  <a:schemeClr val="tx1"/>
                </a:solidFill>
                <a:latin typeface="Times New Roman" pitchFamily="18" charset="0"/>
              </a:defRPr>
            </a:lvl9pPr>
          </a:lstStyle>
          <a:p>
            <a:pPr eaLnBrk="1" hangingPunct="1"/>
            <a:fld id="{C078346D-4B3D-45FC-BB48-2B7BEEED54C1}" type="slidenum">
              <a:rPr lang="en-US" sz="1100">
                <a:solidFill>
                  <a:srgbClr val="000000"/>
                </a:solidFill>
                <a:ea typeface="ＭＳ Ｐゴシック" pitchFamily="34" charset="-128"/>
              </a:rPr>
              <a:pPr eaLnBrk="1" hangingPunct="1"/>
              <a:t>4</a:t>
            </a:fld>
            <a:endParaRPr lang="en-US" sz="1100">
              <a:solidFill>
                <a:srgbClr val="000000"/>
              </a:solidFill>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Weather has a significant impact on the economy of the United States. The nation’s business community looks at weather impacts in terms of billions of dollars annually.</a:t>
            </a:r>
          </a:p>
          <a:p>
            <a:endParaRPr lang="en-US" dirty="0"/>
          </a:p>
          <a:p>
            <a:r>
              <a:rPr lang="en-US" dirty="0" smtClean="0"/>
              <a:t>Freezing weather in one part of North America about one year ago, that first drove the broadcast media to use the term “polar vortex”, chipped roughly $3 billion off American output in one week’s time. Studies led by the National Center for Atmospheric Research finds routine weather events can add up to an annual economic impact of as much as $485 billion (2008 dollars) in the United States.</a:t>
            </a:r>
          </a:p>
          <a:p>
            <a:endParaRPr lang="en-US" dirty="0"/>
          </a:p>
          <a:p>
            <a:r>
              <a:rPr lang="en-US" dirty="0" smtClean="0"/>
              <a:t>On top of that we have natural disasters, that are not included in the above numbers.</a:t>
            </a:r>
          </a:p>
          <a:p>
            <a:r>
              <a:rPr lang="en-US" dirty="0" smtClean="0"/>
              <a:t>Natural disasters cause a lot of damage, that impacts property and lives. The U.S. has sustained 178 weather events since 1980 where overall damages/costs reached or exceeded $1 billion dollars (including CPI adjustment to 2014). Total cost of these 178 events exceeds $1 trillion. Another study estimates that hurricanes have pushed down the world’s annual GDP growth by 1.3 points in 1970-2008.</a:t>
            </a:r>
          </a:p>
          <a:p>
            <a:endParaRPr lang="en-US" dirty="0"/>
          </a:p>
          <a:p>
            <a:r>
              <a:rPr lang="en-US" dirty="0" smtClean="0"/>
              <a:t>Key business segments that rely on timely and accurate weather – commercial and business aviation; roadway, rail &amp; maritime transportation; operation of the power generation infrastructure; energy exploration and production; flood warning and drought prediction for agriculture and endangered populations; users of GPS; operators of man-made satellites; manned spaceflight; manufacturing and outdoor sporting events such as the NFL, MLB and recreational boating.</a:t>
            </a:r>
          </a:p>
          <a:p>
            <a:endParaRPr lang="en-US" dirty="0"/>
          </a:p>
          <a:p>
            <a:r>
              <a:rPr lang="en-US" dirty="0" smtClean="0"/>
              <a:t>Some segments use Federal meteorological or hydrological products; others rely on specialized data provide by the private weather enterprise. Direct Broadcast is essential for these non-Federal applications.</a:t>
            </a:r>
            <a:endParaRPr lang="en-US" dirty="0"/>
          </a:p>
        </p:txBody>
      </p:sp>
      <p:sp>
        <p:nvSpPr>
          <p:cNvPr id="4" name="Slide Number Placeholder 3"/>
          <p:cNvSpPr>
            <a:spLocks noGrp="1"/>
          </p:cNvSpPr>
          <p:nvPr>
            <p:ph type="sldNum" sz="quarter" idx="10"/>
          </p:nvPr>
        </p:nvSpPr>
        <p:spPr/>
        <p:txBody>
          <a:bodyPr/>
          <a:lstStyle/>
          <a:p>
            <a:fld id="{2ED3A1C6-4581-4872-BD01-7559FE4444FA}" type="slidenum">
              <a:rPr lang="en-US" smtClean="0"/>
              <a:pPr/>
              <a:t>5</a:t>
            </a:fld>
            <a:endParaRPr lang="en-US"/>
          </a:p>
        </p:txBody>
      </p:sp>
    </p:spTree>
    <p:extLst>
      <p:ext uri="{BB962C8B-B14F-4D97-AF65-F5344CB8AC3E}">
        <p14:creationId xmlns:p14="http://schemas.microsoft.com/office/powerpoint/2010/main" val="375452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r>
              <a:rPr lang="en-US" smtClean="0"/>
              <a:t>01/17/2013</a:t>
            </a:r>
            <a:endParaRPr lang="en-US"/>
          </a:p>
        </p:txBody>
      </p:sp>
      <p:sp>
        <p:nvSpPr>
          <p:cNvPr id="5" name="Rectangle 5"/>
          <p:cNvSpPr>
            <a:spLocks noGrp="1" noChangeArrowheads="1"/>
          </p:cNvSpPr>
          <p:nvPr>
            <p:ph type="ftr" sz="quarter" idx="11"/>
          </p:nvPr>
        </p:nvSpPr>
        <p:spPr>
          <a:ln/>
        </p:spPr>
        <p:txBody>
          <a:bodyPr/>
          <a:lstStyle>
            <a:lvl1pPr>
              <a:defRPr/>
            </a:lvl1pPr>
          </a:lstStyle>
          <a:p>
            <a:r>
              <a:rPr lang="en-US" smtClean="0"/>
              <a:t>Strengthening NESDIS - Pre Decisional</a:t>
            </a:r>
            <a:endParaRPr lang="en-US"/>
          </a:p>
        </p:txBody>
      </p:sp>
      <p:sp>
        <p:nvSpPr>
          <p:cNvPr id="6" name="Rectangle 6"/>
          <p:cNvSpPr>
            <a:spLocks noGrp="1" noChangeArrowheads="1"/>
          </p:cNvSpPr>
          <p:nvPr>
            <p:ph type="sldNum" sz="quarter" idx="12"/>
          </p:nvPr>
        </p:nvSpPr>
        <p:spPr>
          <a:xfrm>
            <a:off x="7543800" y="6248400"/>
            <a:ext cx="1143000" cy="457200"/>
          </a:xfrm>
          <a:ln/>
        </p:spPr>
        <p:txBody>
          <a:bodyPr/>
          <a:lstStyle>
            <a:lvl1pPr>
              <a:defRPr/>
            </a:lvl1p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r>
              <a:rPr lang="en-US" smtClean="0"/>
              <a:t>01/17/2013</a:t>
            </a:r>
            <a:endParaRPr lang="en-US"/>
          </a:p>
        </p:txBody>
      </p:sp>
      <p:sp>
        <p:nvSpPr>
          <p:cNvPr id="5" name="Rectangle 5"/>
          <p:cNvSpPr>
            <a:spLocks noGrp="1" noChangeArrowheads="1"/>
          </p:cNvSpPr>
          <p:nvPr>
            <p:ph type="ftr" sz="quarter" idx="11"/>
          </p:nvPr>
        </p:nvSpPr>
        <p:spPr>
          <a:ln/>
        </p:spPr>
        <p:txBody>
          <a:bodyPr/>
          <a:lstStyle>
            <a:lvl1pPr>
              <a:defRPr/>
            </a:lvl1pPr>
          </a:lstStyle>
          <a:p>
            <a:r>
              <a:rPr lang="en-US" smtClean="0"/>
              <a:t>Strengthening NESDIS - Pre Decisional</a:t>
            </a:r>
            <a:endParaRPr lang="en-US"/>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r>
              <a:rPr lang="en-US" smtClean="0"/>
              <a:t>01/17/2013</a:t>
            </a:r>
            <a:endParaRPr lang="en-US"/>
          </a:p>
        </p:txBody>
      </p:sp>
      <p:sp>
        <p:nvSpPr>
          <p:cNvPr id="5" name="Rectangle 5"/>
          <p:cNvSpPr>
            <a:spLocks noGrp="1" noChangeArrowheads="1"/>
          </p:cNvSpPr>
          <p:nvPr>
            <p:ph type="ftr" sz="quarter" idx="11"/>
          </p:nvPr>
        </p:nvSpPr>
        <p:spPr>
          <a:ln/>
        </p:spPr>
        <p:txBody>
          <a:bodyPr/>
          <a:lstStyle>
            <a:lvl1pPr>
              <a:defRPr/>
            </a:lvl1pPr>
          </a:lstStyle>
          <a:p>
            <a:r>
              <a:rPr lang="en-US" smtClean="0"/>
              <a:t>Strengthening NESDIS - Pre Decisional</a:t>
            </a:r>
            <a:endParaRPr lang="en-US"/>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idx="10"/>
          </p:nvPr>
        </p:nvSpPr>
        <p:spPr>
          <a:ln/>
        </p:spPr>
        <p:txBody>
          <a:bodyPr/>
          <a:lstStyle>
            <a:lvl1pPr>
              <a:defRPr/>
            </a:lvl1pPr>
          </a:lstStyle>
          <a:p>
            <a:r>
              <a:rPr lang="en-US" smtClean="0"/>
              <a:t>01/17/2013</a:t>
            </a:r>
            <a:endParaRPr lang="en-US"/>
          </a:p>
        </p:txBody>
      </p:sp>
      <p:sp>
        <p:nvSpPr>
          <p:cNvPr id="5" name="Rectangle 7"/>
          <p:cNvSpPr>
            <a:spLocks noGrp="1" noChangeArrowheads="1"/>
          </p:cNvSpPr>
          <p:nvPr>
            <p:ph type="sldNum" idx="11"/>
          </p:nvPr>
        </p:nvSpPr>
        <p:spPr>
          <a:ln/>
        </p:spPr>
        <p:txBody>
          <a:bodyPr/>
          <a:lstStyle>
            <a:lvl1pPr>
              <a:defRPr/>
            </a:lvl1pPr>
          </a:lstStyle>
          <a:p>
            <a:fld id="{70C410F7-809F-4659-8610-933D4E9FEDF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idx="10"/>
          </p:nvPr>
        </p:nvSpPr>
        <p:spPr>
          <a:ln/>
        </p:spPr>
        <p:txBody>
          <a:bodyPr/>
          <a:lstStyle>
            <a:lvl1pPr>
              <a:defRPr/>
            </a:lvl1pPr>
          </a:lstStyle>
          <a:p>
            <a:r>
              <a:rPr lang="en-US" smtClean="0"/>
              <a:t>01/17/2013</a:t>
            </a:r>
            <a:endParaRPr lang="en-US"/>
          </a:p>
        </p:txBody>
      </p:sp>
      <p:sp>
        <p:nvSpPr>
          <p:cNvPr id="5" name="Rectangle 7"/>
          <p:cNvSpPr>
            <a:spLocks noGrp="1" noChangeArrowheads="1"/>
          </p:cNvSpPr>
          <p:nvPr>
            <p:ph type="sldNum" idx="11"/>
          </p:nvPr>
        </p:nvSpPr>
        <p:spPr>
          <a:ln/>
        </p:spPr>
        <p:txBody>
          <a:bodyPr/>
          <a:lstStyle>
            <a:lvl1pPr>
              <a:defRPr/>
            </a:lvl1pPr>
          </a:lstStyle>
          <a:p>
            <a:fld id="{70C410F7-809F-4659-8610-933D4E9FEDF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idx="10"/>
          </p:nvPr>
        </p:nvSpPr>
        <p:spPr>
          <a:ln/>
        </p:spPr>
        <p:txBody>
          <a:bodyPr/>
          <a:lstStyle>
            <a:lvl1pPr>
              <a:defRPr/>
            </a:lvl1pPr>
          </a:lstStyle>
          <a:p>
            <a:r>
              <a:rPr lang="en-US" smtClean="0"/>
              <a:t>01/17/2013</a:t>
            </a:r>
            <a:endParaRPr lang="en-US"/>
          </a:p>
        </p:txBody>
      </p:sp>
      <p:sp>
        <p:nvSpPr>
          <p:cNvPr id="5" name="Rectangle 7"/>
          <p:cNvSpPr>
            <a:spLocks noGrp="1" noChangeArrowheads="1"/>
          </p:cNvSpPr>
          <p:nvPr>
            <p:ph type="sldNum" idx="11"/>
          </p:nvPr>
        </p:nvSpPr>
        <p:spPr>
          <a:ln/>
        </p:spPr>
        <p:txBody>
          <a:bodyPr/>
          <a:lstStyle>
            <a:lvl1pPr>
              <a:defRPr/>
            </a:lvl1pPr>
          </a:lstStyle>
          <a:p>
            <a:fld id="{70C410F7-809F-4659-8610-933D4E9FEDF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idx="10"/>
          </p:nvPr>
        </p:nvSpPr>
        <p:spPr>
          <a:ln/>
        </p:spPr>
        <p:txBody>
          <a:bodyPr/>
          <a:lstStyle>
            <a:lvl1pPr>
              <a:defRPr/>
            </a:lvl1pPr>
          </a:lstStyle>
          <a:p>
            <a:r>
              <a:rPr lang="en-US" smtClean="0"/>
              <a:t>01/17/2013</a:t>
            </a:r>
            <a:endParaRPr lang="en-US"/>
          </a:p>
        </p:txBody>
      </p:sp>
      <p:sp>
        <p:nvSpPr>
          <p:cNvPr id="6" name="Rectangle 7"/>
          <p:cNvSpPr>
            <a:spLocks noGrp="1" noChangeArrowheads="1"/>
          </p:cNvSpPr>
          <p:nvPr>
            <p:ph type="sldNum" idx="11"/>
          </p:nvPr>
        </p:nvSpPr>
        <p:spPr>
          <a:ln/>
        </p:spPr>
        <p:txBody>
          <a:bodyPr/>
          <a:lstStyle>
            <a:lvl1pPr>
              <a:defRPr/>
            </a:lvl1pPr>
          </a:lstStyle>
          <a:p>
            <a:fld id="{70C410F7-809F-4659-8610-933D4E9FEDF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idx="10"/>
          </p:nvPr>
        </p:nvSpPr>
        <p:spPr>
          <a:ln/>
        </p:spPr>
        <p:txBody>
          <a:bodyPr/>
          <a:lstStyle>
            <a:lvl1pPr>
              <a:defRPr/>
            </a:lvl1pPr>
          </a:lstStyle>
          <a:p>
            <a:r>
              <a:rPr lang="en-US" smtClean="0"/>
              <a:t>01/17/2013</a:t>
            </a:r>
            <a:endParaRPr lang="en-US"/>
          </a:p>
        </p:txBody>
      </p:sp>
      <p:sp>
        <p:nvSpPr>
          <p:cNvPr id="8" name="Rectangle 7"/>
          <p:cNvSpPr>
            <a:spLocks noGrp="1" noChangeArrowheads="1"/>
          </p:cNvSpPr>
          <p:nvPr>
            <p:ph type="sldNum" idx="11"/>
          </p:nvPr>
        </p:nvSpPr>
        <p:spPr>
          <a:ln/>
        </p:spPr>
        <p:txBody>
          <a:bodyPr/>
          <a:lstStyle>
            <a:lvl1pPr>
              <a:defRPr/>
            </a:lvl1pPr>
          </a:lstStyle>
          <a:p>
            <a:fld id="{70C410F7-809F-4659-8610-933D4E9FEDF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idx="10"/>
          </p:nvPr>
        </p:nvSpPr>
        <p:spPr>
          <a:ln/>
        </p:spPr>
        <p:txBody>
          <a:bodyPr/>
          <a:lstStyle>
            <a:lvl1pPr>
              <a:defRPr/>
            </a:lvl1pPr>
          </a:lstStyle>
          <a:p>
            <a:r>
              <a:rPr lang="en-US" smtClean="0"/>
              <a:t>01/17/2013</a:t>
            </a:r>
            <a:endParaRPr lang="en-US"/>
          </a:p>
        </p:txBody>
      </p:sp>
      <p:sp>
        <p:nvSpPr>
          <p:cNvPr id="4" name="Rectangle 7"/>
          <p:cNvSpPr>
            <a:spLocks noGrp="1" noChangeArrowheads="1"/>
          </p:cNvSpPr>
          <p:nvPr>
            <p:ph type="sldNum" idx="11"/>
          </p:nvPr>
        </p:nvSpPr>
        <p:spPr>
          <a:ln/>
        </p:spPr>
        <p:txBody>
          <a:bodyPr/>
          <a:lstStyle>
            <a:lvl1pPr>
              <a:defRPr/>
            </a:lvl1pPr>
          </a:lstStyle>
          <a:p>
            <a:fld id="{70C410F7-809F-4659-8610-933D4E9FEDFA}" type="slidenum">
              <a:rPr lang="en-US" smtClean="0"/>
              <a:pPr/>
              <a:t>‹#›</a:t>
            </a:fld>
            <a:endParaRPr lang="en-US"/>
          </a:p>
        </p:txBody>
      </p:sp>
    </p:spTree>
  </p:cSld>
  <p:clrMapOvr>
    <a:masterClrMapping/>
  </p:clrMapOvr>
  <p:transition>
    <p:cut/>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idx="10"/>
          </p:nvPr>
        </p:nvSpPr>
        <p:spPr>
          <a:ln/>
        </p:spPr>
        <p:txBody>
          <a:bodyPr/>
          <a:lstStyle>
            <a:lvl1pPr>
              <a:defRPr/>
            </a:lvl1pPr>
          </a:lstStyle>
          <a:p>
            <a:r>
              <a:rPr lang="en-US" smtClean="0"/>
              <a:t>01/17/2013</a:t>
            </a:r>
            <a:endParaRPr lang="en-US"/>
          </a:p>
        </p:txBody>
      </p:sp>
      <p:sp>
        <p:nvSpPr>
          <p:cNvPr id="3" name="Rectangle 7"/>
          <p:cNvSpPr>
            <a:spLocks noGrp="1" noChangeArrowheads="1"/>
          </p:cNvSpPr>
          <p:nvPr>
            <p:ph type="sldNum" idx="11"/>
          </p:nvPr>
        </p:nvSpPr>
        <p:spPr>
          <a:ln/>
        </p:spPr>
        <p:txBody>
          <a:bodyPr/>
          <a:lstStyle>
            <a:lvl1pPr>
              <a:defRPr/>
            </a:lvl1pPr>
          </a:lstStyle>
          <a:p>
            <a:fld id="{70C410F7-809F-4659-8610-933D4E9FEDF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idx="10"/>
          </p:nvPr>
        </p:nvSpPr>
        <p:spPr>
          <a:ln/>
        </p:spPr>
        <p:txBody>
          <a:bodyPr/>
          <a:lstStyle>
            <a:lvl1pPr>
              <a:defRPr/>
            </a:lvl1pPr>
          </a:lstStyle>
          <a:p>
            <a:r>
              <a:rPr lang="en-US" smtClean="0"/>
              <a:t>01/17/2013</a:t>
            </a:r>
            <a:endParaRPr lang="en-US"/>
          </a:p>
        </p:txBody>
      </p:sp>
      <p:sp>
        <p:nvSpPr>
          <p:cNvPr id="6" name="Rectangle 7"/>
          <p:cNvSpPr>
            <a:spLocks noGrp="1" noChangeArrowheads="1"/>
          </p:cNvSpPr>
          <p:nvPr>
            <p:ph type="sldNum" idx="11"/>
          </p:nvPr>
        </p:nvSpPr>
        <p:spPr>
          <a:ln/>
        </p:spPr>
        <p:txBody>
          <a:bodyPr/>
          <a:lstStyle>
            <a:lvl1pPr>
              <a:defRPr/>
            </a:lvl1pPr>
          </a:lstStyle>
          <a:p>
            <a:fld id="{70C410F7-809F-4659-8610-933D4E9FEDF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8" name="Date Placeholder 7"/>
          <p:cNvSpPr>
            <a:spLocks noGrp="1"/>
          </p:cNvSpPr>
          <p:nvPr>
            <p:ph type="dt" sz="half" idx="10"/>
          </p:nvPr>
        </p:nvSpPr>
        <p:spPr/>
        <p:txBody>
          <a:bodyPr/>
          <a:lstStyle/>
          <a:p>
            <a:r>
              <a:rPr lang="en-US" smtClean="0"/>
              <a:t>01/17/2013</a:t>
            </a:r>
            <a:endParaRPr lang="en-US"/>
          </a:p>
        </p:txBody>
      </p:sp>
      <p:sp>
        <p:nvSpPr>
          <p:cNvPr id="9" name="Footer Placeholder 8"/>
          <p:cNvSpPr>
            <a:spLocks noGrp="1"/>
          </p:cNvSpPr>
          <p:nvPr>
            <p:ph type="ftr" sz="quarter" idx="11"/>
          </p:nvPr>
        </p:nvSpPr>
        <p:spPr/>
        <p:txBody>
          <a:bodyPr/>
          <a:lstStyle/>
          <a:p>
            <a:r>
              <a:rPr lang="en-US" smtClean="0"/>
              <a:t>Strengthening NESDIS - Pre Decisional</a:t>
            </a:r>
            <a:endParaRPr lang="en-US"/>
          </a:p>
        </p:txBody>
      </p:sp>
      <p:sp>
        <p:nvSpPr>
          <p:cNvPr id="10" name="Slide Number Placeholder 9"/>
          <p:cNvSpPr>
            <a:spLocks noGrp="1"/>
          </p:cNvSpPr>
          <p:nvPr>
            <p:ph type="sldNum" sz="quarter" idx="12"/>
          </p:nvPr>
        </p:nvSpPr>
        <p:spPr>
          <a:xfrm>
            <a:off x="7315200" y="6248400"/>
            <a:ext cx="1371600" cy="457200"/>
          </a:xfrm>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idx="10"/>
          </p:nvPr>
        </p:nvSpPr>
        <p:spPr>
          <a:ln/>
        </p:spPr>
        <p:txBody>
          <a:bodyPr/>
          <a:lstStyle>
            <a:lvl1pPr>
              <a:defRPr/>
            </a:lvl1pPr>
          </a:lstStyle>
          <a:p>
            <a:r>
              <a:rPr lang="en-US" smtClean="0"/>
              <a:t>01/17/2013</a:t>
            </a:r>
            <a:endParaRPr lang="en-US"/>
          </a:p>
        </p:txBody>
      </p:sp>
      <p:sp>
        <p:nvSpPr>
          <p:cNvPr id="6" name="Rectangle 7"/>
          <p:cNvSpPr>
            <a:spLocks noGrp="1" noChangeArrowheads="1"/>
          </p:cNvSpPr>
          <p:nvPr>
            <p:ph type="sldNum" idx="11"/>
          </p:nvPr>
        </p:nvSpPr>
        <p:spPr>
          <a:ln/>
        </p:spPr>
        <p:txBody>
          <a:bodyPr/>
          <a:lstStyle>
            <a:lvl1pPr>
              <a:defRPr/>
            </a:lvl1pPr>
          </a:lstStyle>
          <a:p>
            <a:fld id="{70C410F7-809F-4659-8610-933D4E9FEDF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idx="10"/>
          </p:nvPr>
        </p:nvSpPr>
        <p:spPr>
          <a:ln/>
        </p:spPr>
        <p:txBody>
          <a:bodyPr/>
          <a:lstStyle>
            <a:lvl1pPr>
              <a:defRPr/>
            </a:lvl1pPr>
          </a:lstStyle>
          <a:p>
            <a:r>
              <a:rPr lang="en-US" smtClean="0"/>
              <a:t>01/17/2013</a:t>
            </a:r>
            <a:endParaRPr lang="en-US"/>
          </a:p>
        </p:txBody>
      </p:sp>
      <p:sp>
        <p:nvSpPr>
          <p:cNvPr id="5" name="Rectangle 7"/>
          <p:cNvSpPr>
            <a:spLocks noGrp="1" noChangeArrowheads="1"/>
          </p:cNvSpPr>
          <p:nvPr>
            <p:ph type="sldNum" idx="11"/>
          </p:nvPr>
        </p:nvSpPr>
        <p:spPr>
          <a:ln/>
        </p:spPr>
        <p:txBody>
          <a:bodyPr/>
          <a:lstStyle>
            <a:lvl1pPr>
              <a:defRPr/>
            </a:lvl1pPr>
          </a:lstStyle>
          <a:p>
            <a:fld id="{70C410F7-809F-4659-8610-933D4E9FEDF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63550"/>
            <a:ext cx="1941513" cy="56308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63550"/>
            <a:ext cx="5676900" cy="56308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idx="10"/>
          </p:nvPr>
        </p:nvSpPr>
        <p:spPr>
          <a:ln/>
        </p:spPr>
        <p:txBody>
          <a:bodyPr/>
          <a:lstStyle>
            <a:lvl1pPr>
              <a:defRPr/>
            </a:lvl1pPr>
          </a:lstStyle>
          <a:p>
            <a:r>
              <a:rPr lang="en-US" smtClean="0"/>
              <a:t>01/17/2013</a:t>
            </a:r>
            <a:endParaRPr lang="en-US"/>
          </a:p>
        </p:txBody>
      </p:sp>
      <p:sp>
        <p:nvSpPr>
          <p:cNvPr id="5" name="Rectangle 7"/>
          <p:cNvSpPr>
            <a:spLocks noGrp="1" noChangeArrowheads="1"/>
          </p:cNvSpPr>
          <p:nvPr>
            <p:ph type="sldNum" idx="11"/>
          </p:nvPr>
        </p:nvSpPr>
        <p:spPr>
          <a:ln/>
        </p:spPr>
        <p:txBody>
          <a:bodyPr/>
          <a:lstStyle>
            <a:lvl1pPr>
              <a:defRPr/>
            </a:lvl1pPr>
          </a:lstStyle>
          <a:p>
            <a:fld id="{70C410F7-809F-4659-8610-933D4E9FEDF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r>
              <a:rPr lang="en-US" smtClean="0"/>
              <a:t>01/17/2013</a:t>
            </a:r>
            <a:endParaRPr lang="en-US"/>
          </a:p>
        </p:txBody>
      </p:sp>
      <p:sp>
        <p:nvSpPr>
          <p:cNvPr id="5" name="Rectangle 5"/>
          <p:cNvSpPr>
            <a:spLocks noGrp="1" noChangeArrowheads="1"/>
          </p:cNvSpPr>
          <p:nvPr>
            <p:ph type="sldNum" idx="11"/>
          </p:nvPr>
        </p:nvSpPr>
        <p:spPr>
          <a:ln/>
        </p:spPr>
        <p:txBody>
          <a:bodyPr/>
          <a:lstStyle>
            <a:lvl1pPr>
              <a:defRPr/>
            </a:lvl1pPr>
          </a:lstStyle>
          <a:p>
            <a:pPr>
              <a:defRPr/>
            </a:pPr>
            <a:fld id="{F7D178DF-7AC5-4C49-A152-AB09D79B7E77}"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r>
              <a:rPr lang="en-US" smtClean="0"/>
              <a:t>01/17/2013</a:t>
            </a:r>
            <a:endParaRPr lang="en-US"/>
          </a:p>
        </p:txBody>
      </p:sp>
      <p:sp>
        <p:nvSpPr>
          <p:cNvPr id="5" name="Rectangle 5"/>
          <p:cNvSpPr>
            <a:spLocks noGrp="1" noChangeArrowheads="1"/>
          </p:cNvSpPr>
          <p:nvPr>
            <p:ph type="sldNum" idx="11"/>
          </p:nvPr>
        </p:nvSpPr>
        <p:spPr>
          <a:ln/>
        </p:spPr>
        <p:txBody>
          <a:bodyPr/>
          <a:lstStyle>
            <a:lvl1pPr>
              <a:defRPr/>
            </a:lvl1pPr>
          </a:lstStyle>
          <a:p>
            <a:pPr>
              <a:defRPr/>
            </a:pPr>
            <a:fld id="{A5257EE1-4E9C-F64C-AA2D-6E24260C974D}"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r>
              <a:rPr lang="en-US" smtClean="0"/>
              <a:t>01/17/2013</a:t>
            </a:r>
            <a:endParaRPr lang="en-US"/>
          </a:p>
        </p:txBody>
      </p:sp>
      <p:sp>
        <p:nvSpPr>
          <p:cNvPr id="5" name="Rectangle 5"/>
          <p:cNvSpPr>
            <a:spLocks noGrp="1" noChangeArrowheads="1"/>
          </p:cNvSpPr>
          <p:nvPr>
            <p:ph type="sldNum" idx="11"/>
          </p:nvPr>
        </p:nvSpPr>
        <p:spPr>
          <a:ln/>
        </p:spPr>
        <p:txBody>
          <a:bodyPr/>
          <a:lstStyle>
            <a:lvl1pPr>
              <a:defRPr/>
            </a:lvl1pPr>
          </a:lstStyle>
          <a:p>
            <a:pPr>
              <a:defRPr/>
            </a:pPr>
            <a:fld id="{A9554C5B-F6F4-8144-B2F1-75396F823F46}"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r>
              <a:rPr lang="en-US" smtClean="0"/>
              <a:t>01/17/2013</a:t>
            </a:r>
            <a:endParaRPr lang="en-US"/>
          </a:p>
        </p:txBody>
      </p:sp>
      <p:sp>
        <p:nvSpPr>
          <p:cNvPr id="6" name="Rectangle 5"/>
          <p:cNvSpPr>
            <a:spLocks noGrp="1" noChangeArrowheads="1"/>
          </p:cNvSpPr>
          <p:nvPr>
            <p:ph type="sldNum" idx="11"/>
          </p:nvPr>
        </p:nvSpPr>
        <p:spPr>
          <a:ln/>
        </p:spPr>
        <p:txBody>
          <a:bodyPr/>
          <a:lstStyle>
            <a:lvl1pPr>
              <a:defRPr/>
            </a:lvl1pPr>
          </a:lstStyle>
          <a:p>
            <a:pPr>
              <a:defRPr/>
            </a:pPr>
            <a:fld id="{420C6F1C-2309-2745-B322-A36DB7A57E6C}"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r>
              <a:rPr lang="en-US" smtClean="0"/>
              <a:t>01/17/2013</a:t>
            </a:r>
            <a:endParaRPr lang="en-US"/>
          </a:p>
        </p:txBody>
      </p:sp>
      <p:sp>
        <p:nvSpPr>
          <p:cNvPr id="8" name="Rectangle 5"/>
          <p:cNvSpPr>
            <a:spLocks noGrp="1" noChangeArrowheads="1"/>
          </p:cNvSpPr>
          <p:nvPr>
            <p:ph type="sldNum" idx="11"/>
          </p:nvPr>
        </p:nvSpPr>
        <p:spPr>
          <a:ln/>
        </p:spPr>
        <p:txBody>
          <a:bodyPr/>
          <a:lstStyle>
            <a:lvl1pPr>
              <a:defRPr/>
            </a:lvl1pPr>
          </a:lstStyle>
          <a:p>
            <a:pPr>
              <a:defRPr/>
            </a:pPr>
            <a:fld id="{9A829FA6-4203-8447-9C8C-6B90FDF3285B}"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r>
              <a:rPr lang="en-US" smtClean="0"/>
              <a:t>01/17/2013</a:t>
            </a:r>
            <a:endParaRPr lang="en-US"/>
          </a:p>
        </p:txBody>
      </p:sp>
      <p:sp>
        <p:nvSpPr>
          <p:cNvPr id="4" name="Rectangle 5"/>
          <p:cNvSpPr>
            <a:spLocks noGrp="1" noChangeArrowheads="1"/>
          </p:cNvSpPr>
          <p:nvPr>
            <p:ph type="sldNum" idx="11"/>
          </p:nvPr>
        </p:nvSpPr>
        <p:spPr>
          <a:ln/>
        </p:spPr>
        <p:txBody>
          <a:bodyPr/>
          <a:lstStyle>
            <a:lvl1pPr>
              <a:defRPr/>
            </a:lvl1pPr>
          </a:lstStyle>
          <a:p>
            <a:pPr>
              <a:defRPr/>
            </a:pPr>
            <a:fld id="{4E046F10-390A-F44A-9F29-927060DDDD60}"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r>
              <a:rPr lang="en-US" smtClean="0"/>
              <a:t>01/17/2013</a:t>
            </a:r>
            <a:endParaRPr lang="en-US"/>
          </a:p>
        </p:txBody>
      </p:sp>
      <p:sp>
        <p:nvSpPr>
          <p:cNvPr id="3" name="Rectangle 5"/>
          <p:cNvSpPr>
            <a:spLocks noGrp="1" noChangeArrowheads="1"/>
          </p:cNvSpPr>
          <p:nvPr>
            <p:ph type="sldNum" idx="11"/>
          </p:nvPr>
        </p:nvSpPr>
        <p:spPr>
          <a:ln/>
        </p:spPr>
        <p:txBody>
          <a:bodyPr/>
          <a:lstStyle>
            <a:lvl1pPr>
              <a:defRPr/>
            </a:lvl1pPr>
          </a:lstStyle>
          <a:p>
            <a:pPr>
              <a:defRPr/>
            </a:pPr>
            <a:fld id="{981DAD2D-0C5B-654D-A08E-CE74F1A89C9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r>
              <a:rPr lang="en-US" smtClean="0"/>
              <a:t>01/17/2013</a:t>
            </a:r>
            <a:endParaRPr lang="en-US"/>
          </a:p>
        </p:txBody>
      </p:sp>
      <p:sp>
        <p:nvSpPr>
          <p:cNvPr id="5" name="Rectangle 5"/>
          <p:cNvSpPr>
            <a:spLocks noGrp="1" noChangeArrowheads="1"/>
          </p:cNvSpPr>
          <p:nvPr>
            <p:ph type="ftr" sz="quarter" idx="11"/>
          </p:nvPr>
        </p:nvSpPr>
        <p:spPr>
          <a:ln/>
        </p:spPr>
        <p:txBody>
          <a:bodyPr/>
          <a:lstStyle>
            <a:lvl1pPr>
              <a:defRPr/>
            </a:lvl1pPr>
          </a:lstStyle>
          <a:p>
            <a:r>
              <a:rPr lang="en-US" smtClean="0"/>
              <a:t>Strengthening NESDIS - Pre Decisional</a:t>
            </a:r>
            <a:endParaRPr lang="en-US"/>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r>
              <a:rPr lang="en-US" smtClean="0"/>
              <a:t>01/17/2013</a:t>
            </a:r>
            <a:endParaRPr lang="en-US"/>
          </a:p>
        </p:txBody>
      </p:sp>
      <p:sp>
        <p:nvSpPr>
          <p:cNvPr id="6" name="Rectangle 5"/>
          <p:cNvSpPr>
            <a:spLocks noGrp="1" noChangeArrowheads="1"/>
          </p:cNvSpPr>
          <p:nvPr>
            <p:ph type="sldNum" idx="11"/>
          </p:nvPr>
        </p:nvSpPr>
        <p:spPr>
          <a:ln/>
        </p:spPr>
        <p:txBody>
          <a:bodyPr/>
          <a:lstStyle>
            <a:lvl1pPr>
              <a:defRPr/>
            </a:lvl1pPr>
          </a:lstStyle>
          <a:p>
            <a:pPr>
              <a:defRPr/>
            </a:pPr>
            <a:fld id="{3AC0D1F7-6D6D-5E4D-84DA-442329A3BB2F}"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r>
              <a:rPr lang="en-US" smtClean="0"/>
              <a:t>01/17/2013</a:t>
            </a:r>
            <a:endParaRPr lang="en-US"/>
          </a:p>
        </p:txBody>
      </p:sp>
      <p:sp>
        <p:nvSpPr>
          <p:cNvPr id="6" name="Rectangle 5"/>
          <p:cNvSpPr>
            <a:spLocks noGrp="1" noChangeArrowheads="1"/>
          </p:cNvSpPr>
          <p:nvPr>
            <p:ph type="sldNum" idx="11"/>
          </p:nvPr>
        </p:nvSpPr>
        <p:spPr>
          <a:ln/>
        </p:spPr>
        <p:txBody>
          <a:bodyPr/>
          <a:lstStyle>
            <a:lvl1pPr>
              <a:defRPr/>
            </a:lvl1pPr>
          </a:lstStyle>
          <a:p>
            <a:pPr>
              <a:defRPr/>
            </a:pPr>
            <a:fld id="{EB4B81E7-94CE-0944-BCB4-54876820E4E4}"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r>
              <a:rPr lang="en-US" smtClean="0"/>
              <a:t>01/17/2013</a:t>
            </a:r>
            <a:endParaRPr lang="en-US"/>
          </a:p>
        </p:txBody>
      </p:sp>
      <p:sp>
        <p:nvSpPr>
          <p:cNvPr id="5" name="Rectangle 5"/>
          <p:cNvSpPr>
            <a:spLocks noGrp="1" noChangeArrowheads="1"/>
          </p:cNvSpPr>
          <p:nvPr>
            <p:ph type="sldNum" idx="11"/>
          </p:nvPr>
        </p:nvSpPr>
        <p:spPr>
          <a:ln/>
        </p:spPr>
        <p:txBody>
          <a:bodyPr/>
          <a:lstStyle>
            <a:lvl1pPr>
              <a:defRPr/>
            </a:lvl1pPr>
          </a:lstStyle>
          <a:p>
            <a:pPr>
              <a:defRPr/>
            </a:pPr>
            <a:fld id="{1D47F0FD-C05C-4841-A413-F54609C70BEB}"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63550"/>
            <a:ext cx="1941513" cy="56308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63550"/>
            <a:ext cx="5676900" cy="56308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r>
              <a:rPr lang="en-US" smtClean="0"/>
              <a:t>01/17/2013</a:t>
            </a:r>
            <a:endParaRPr lang="en-US"/>
          </a:p>
        </p:txBody>
      </p:sp>
      <p:sp>
        <p:nvSpPr>
          <p:cNvPr id="5" name="Rectangle 5"/>
          <p:cNvSpPr>
            <a:spLocks noGrp="1" noChangeArrowheads="1"/>
          </p:cNvSpPr>
          <p:nvPr>
            <p:ph type="sldNum" idx="11"/>
          </p:nvPr>
        </p:nvSpPr>
        <p:spPr>
          <a:ln/>
        </p:spPr>
        <p:txBody>
          <a:bodyPr/>
          <a:lstStyle>
            <a:lvl1pPr>
              <a:defRPr/>
            </a:lvl1pPr>
          </a:lstStyle>
          <a:p>
            <a:pPr>
              <a:defRPr/>
            </a:pPr>
            <a:fld id="{951D010F-7688-4644-80C2-A7FE3CD3FF6D}"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r>
              <a:rPr lang="en-US" smtClean="0"/>
              <a:t>01/17/2013</a:t>
            </a:r>
            <a:endParaRPr lang="en-US"/>
          </a:p>
        </p:txBody>
      </p:sp>
      <p:sp>
        <p:nvSpPr>
          <p:cNvPr id="5" name="Rectangle 5"/>
          <p:cNvSpPr>
            <a:spLocks noGrp="1" noChangeArrowheads="1"/>
          </p:cNvSpPr>
          <p:nvPr>
            <p:ph type="sldNum" idx="11"/>
          </p:nvPr>
        </p:nvSpPr>
        <p:spPr>
          <a:ln/>
        </p:spPr>
        <p:txBody>
          <a:bodyPr/>
          <a:lstStyle>
            <a:lvl1pPr>
              <a:defRPr/>
            </a:lvl1p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r>
              <a:rPr lang="en-US" smtClean="0"/>
              <a:t>01/17/2013</a:t>
            </a:r>
            <a:endParaRPr lang="en-US"/>
          </a:p>
        </p:txBody>
      </p:sp>
      <p:sp>
        <p:nvSpPr>
          <p:cNvPr id="5" name="Rectangle 5"/>
          <p:cNvSpPr>
            <a:spLocks noGrp="1" noChangeArrowheads="1"/>
          </p:cNvSpPr>
          <p:nvPr>
            <p:ph type="sldNum" idx="11"/>
          </p:nvPr>
        </p:nvSpPr>
        <p:spPr>
          <a:ln/>
        </p:spPr>
        <p:txBody>
          <a:bodyPr/>
          <a:lstStyle>
            <a:lvl1pPr>
              <a:defRPr/>
            </a:lvl1p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r>
              <a:rPr lang="en-US" smtClean="0"/>
              <a:t>01/17/2013</a:t>
            </a:r>
            <a:endParaRPr lang="en-US"/>
          </a:p>
        </p:txBody>
      </p:sp>
      <p:sp>
        <p:nvSpPr>
          <p:cNvPr id="5" name="Rectangle 5"/>
          <p:cNvSpPr>
            <a:spLocks noGrp="1" noChangeArrowheads="1"/>
          </p:cNvSpPr>
          <p:nvPr>
            <p:ph type="sldNum" idx="11"/>
          </p:nvPr>
        </p:nvSpPr>
        <p:spPr>
          <a:ln/>
        </p:spPr>
        <p:txBody>
          <a:bodyPr/>
          <a:lstStyle>
            <a:lvl1pPr>
              <a:defRPr/>
            </a:lvl1p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r>
              <a:rPr lang="en-US" smtClean="0"/>
              <a:t>01/17/2013</a:t>
            </a:r>
            <a:endParaRPr lang="en-US"/>
          </a:p>
        </p:txBody>
      </p:sp>
      <p:sp>
        <p:nvSpPr>
          <p:cNvPr id="6" name="Rectangle 5"/>
          <p:cNvSpPr>
            <a:spLocks noGrp="1" noChangeArrowheads="1"/>
          </p:cNvSpPr>
          <p:nvPr>
            <p:ph type="sldNum" idx="11"/>
          </p:nvPr>
        </p:nvSpPr>
        <p:spPr>
          <a:ln/>
        </p:spPr>
        <p:txBody>
          <a:bodyPr/>
          <a:lstStyle>
            <a:lvl1pPr>
              <a:defRPr/>
            </a:lvl1p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r>
              <a:rPr lang="en-US" smtClean="0"/>
              <a:t>01/17/2013</a:t>
            </a:r>
            <a:endParaRPr lang="en-US"/>
          </a:p>
        </p:txBody>
      </p:sp>
      <p:sp>
        <p:nvSpPr>
          <p:cNvPr id="8" name="Rectangle 5"/>
          <p:cNvSpPr>
            <a:spLocks noGrp="1" noChangeArrowheads="1"/>
          </p:cNvSpPr>
          <p:nvPr>
            <p:ph type="sldNum" idx="11"/>
          </p:nvPr>
        </p:nvSpPr>
        <p:spPr>
          <a:ln/>
        </p:spPr>
        <p:txBody>
          <a:bodyPr/>
          <a:lstStyle>
            <a:lvl1pPr>
              <a:defRPr/>
            </a:lvl1p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r>
              <a:rPr lang="en-US" smtClean="0"/>
              <a:t>01/17/2013</a:t>
            </a:r>
            <a:endParaRPr lang="en-US"/>
          </a:p>
        </p:txBody>
      </p:sp>
      <p:sp>
        <p:nvSpPr>
          <p:cNvPr id="4" name="Rectangle 5"/>
          <p:cNvSpPr>
            <a:spLocks noGrp="1" noChangeArrowheads="1"/>
          </p:cNvSpPr>
          <p:nvPr>
            <p:ph type="sldNum" idx="11"/>
          </p:nvPr>
        </p:nvSpPr>
        <p:spPr>
          <a:ln/>
        </p:spPr>
        <p:txBody>
          <a:bodyPr/>
          <a:lstStyle>
            <a:lvl1pPr>
              <a:defRPr/>
            </a:lvl1pPr>
          </a:lstStyle>
          <a:p>
            <a:fld id="{B6F15528-21DE-4FAA-801E-634DDDAF4B2B}" type="slidenum">
              <a:rPr lang="en-US" smtClean="0"/>
              <a:pPr/>
              <a:t>‹#›</a:t>
            </a:fld>
            <a:endParaRPr lang="en-US"/>
          </a:p>
        </p:txBody>
      </p:sp>
    </p:spTree>
  </p:cSld>
  <p:clrMapOvr>
    <a:masterClrMapping/>
  </p:clrMapOvr>
  <p:transition>
    <p:cut/>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764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r>
              <a:rPr lang="en-US" smtClean="0"/>
              <a:t>01/17/2013</a:t>
            </a:r>
            <a:endParaRPr lang="en-US"/>
          </a:p>
        </p:txBody>
      </p:sp>
      <p:sp>
        <p:nvSpPr>
          <p:cNvPr id="6" name="Rectangle 5"/>
          <p:cNvSpPr>
            <a:spLocks noGrp="1" noChangeArrowheads="1"/>
          </p:cNvSpPr>
          <p:nvPr>
            <p:ph type="ftr" sz="quarter" idx="11"/>
          </p:nvPr>
        </p:nvSpPr>
        <p:spPr>
          <a:ln/>
        </p:spPr>
        <p:txBody>
          <a:bodyPr/>
          <a:lstStyle>
            <a:lvl1pPr>
              <a:defRPr/>
            </a:lvl1pPr>
          </a:lstStyle>
          <a:p>
            <a:r>
              <a:rPr lang="en-US" smtClean="0"/>
              <a:t>Strengthening NESDIS - Pre Decisional</a:t>
            </a:r>
            <a:endParaRPr lang="en-US"/>
          </a:p>
        </p:txBody>
      </p:sp>
      <p:sp>
        <p:nvSpPr>
          <p:cNvPr id="7"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r>
              <a:rPr lang="en-US" smtClean="0"/>
              <a:t>01/17/2013</a:t>
            </a:r>
            <a:endParaRPr lang="en-US"/>
          </a:p>
        </p:txBody>
      </p:sp>
      <p:sp>
        <p:nvSpPr>
          <p:cNvPr id="3" name="Rectangle 5"/>
          <p:cNvSpPr>
            <a:spLocks noGrp="1" noChangeArrowheads="1"/>
          </p:cNvSpPr>
          <p:nvPr>
            <p:ph type="sldNum" idx="11"/>
          </p:nvPr>
        </p:nvSpPr>
        <p:spPr>
          <a:ln/>
        </p:spPr>
        <p:txBody>
          <a:bodyPr/>
          <a:lstStyle>
            <a:lvl1pPr>
              <a:defRPr/>
            </a:lvl1p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r>
              <a:rPr lang="en-US" smtClean="0"/>
              <a:t>01/17/2013</a:t>
            </a:r>
            <a:endParaRPr lang="en-US"/>
          </a:p>
        </p:txBody>
      </p:sp>
      <p:sp>
        <p:nvSpPr>
          <p:cNvPr id="6" name="Rectangle 5"/>
          <p:cNvSpPr>
            <a:spLocks noGrp="1" noChangeArrowheads="1"/>
          </p:cNvSpPr>
          <p:nvPr>
            <p:ph type="sldNum" idx="11"/>
          </p:nvPr>
        </p:nvSpPr>
        <p:spPr>
          <a:ln/>
        </p:spPr>
        <p:txBody>
          <a:bodyPr/>
          <a:lstStyle>
            <a:lvl1pPr>
              <a:defRPr/>
            </a:lvl1p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r>
              <a:rPr lang="en-US" smtClean="0"/>
              <a:t>01/17/2013</a:t>
            </a:r>
            <a:endParaRPr lang="en-US"/>
          </a:p>
        </p:txBody>
      </p:sp>
      <p:sp>
        <p:nvSpPr>
          <p:cNvPr id="6" name="Rectangle 5"/>
          <p:cNvSpPr>
            <a:spLocks noGrp="1" noChangeArrowheads="1"/>
          </p:cNvSpPr>
          <p:nvPr>
            <p:ph type="sldNum" idx="11"/>
          </p:nvPr>
        </p:nvSpPr>
        <p:spPr>
          <a:ln/>
        </p:spPr>
        <p:txBody>
          <a:bodyPr/>
          <a:lstStyle>
            <a:lvl1pPr>
              <a:defRPr/>
            </a:lvl1p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r>
              <a:rPr lang="en-US" smtClean="0"/>
              <a:t>01/17/2013</a:t>
            </a:r>
            <a:endParaRPr lang="en-US"/>
          </a:p>
        </p:txBody>
      </p:sp>
      <p:sp>
        <p:nvSpPr>
          <p:cNvPr id="5" name="Rectangle 5"/>
          <p:cNvSpPr>
            <a:spLocks noGrp="1" noChangeArrowheads="1"/>
          </p:cNvSpPr>
          <p:nvPr>
            <p:ph type="sldNum" idx="11"/>
          </p:nvPr>
        </p:nvSpPr>
        <p:spPr>
          <a:ln/>
        </p:spPr>
        <p:txBody>
          <a:bodyPr/>
          <a:lstStyle>
            <a:lvl1pPr>
              <a:defRPr/>
            </a:lvl1p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63550"/>
            <a:ext cx="1941513" cy="56308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63550"/>
            <a:ext cx="5676900" cy="56308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r>
              <a:rPr lang="en-US" smtClean="0"/>
              <a:t>01/17/2013</a:t>
            </a:r>
            <a:endParaRPr lang="en-US"/>
          </a:p>
        </p:txBody>
      </p:sp>
      <p:sp>
        <p:nvSpPr>
          <p:cNvPr id="5" name="Rectangle 5"/>
          <p:cNvSpPr>
            <a:spLocks noGrp="1" noChangeArrowheads="1"/>
          </p:cNvSpPr>
          <p:nvPr>
            <p:ph type="sldNum" idx="11"/>
          </p:nvPr>
        </p:nvSpPr>
        <p:spPr>
          <a:ln/>
        </p:spPr>
        <p:txBody>
          <a:bodyPr/>
          <a:lstStyle>
            <a:lvl1pPr>
              <a:defRPr/>
            </a:lvl1p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r>
              <a:rPr lang="en-US" smtClean="0"/>
              <a:t>01/17/2013</a:t>
            </a:r>
            <a:endParaRPr lang="en-US"/>
          </a:p>
        </p:txBody>
      </p:sp>
      <p:sp>
        <p:nvSpPr>
          <p:cNvPr id="5" name="Rectangle 5"/>
          <p:cNvSpPr>
            <a:spLocks noGrp="1" noChangeArrowheads="1"/>
          </p:cNvSpPr>
          <p:nvPr>
            <p:ph type="ftr" sz="quarter" idx="11"/>
          </p:nvPr>
        </p:nvSpPr>
        <p:spPr>
          <a:ln/>
        </p:spPr>
        <p:txBody>
          <a:bodyPr/>
          <a:lstStyle>
            <a:lvl1pPr>
              <a:defRPr/>
            </a:lvl1pPr>
          </a:lstStyle>
          <a:p>
            <a:r>
              <a:rPr lang="en-US" smtClean="0"/>
              <a:t>Strengthening NESDIS - Pre Decisional</a:t>
            </a:r>
            <a:endParaRPr lang="en-US"/>
          </a:p>
        </p:txBody>
      </p:sp>
      <p:sp>
        <p:nvSpPr>
          <p:cNvPr id="6" name="Rectangle 6"/>
          <p:cNvSpPr>
            <a:spLocks noGrp="1" noChangeArrowheads="1"/>
          </p:cNvSpPr>
          <p:nvPr>
            <p:ph type="sldNum" sz="quarter" idx="12"/>
          </p:nvPr>
        </p:nvSpPr>
        <p:spPr>
          <a:xfrm>
            <a:off x="7543800" y="6248400"/>
            <a:ext cx="1143000" cy="457200"/>
          </a:xfrm>
          <a:ln/>
        </p:spPr>
        <p:txBody>
          <a:bodyPr/>
          <a:lstStyle>
            <a:lvl1pPr>
              <a:defRPr/>
            </a:lvl1p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8" name="Date Placeholder 7"/>
          <p:cNvSpPr>
            <a:spLocks noGrp="1"/>
          </p:cNvSpPr>
          <p:nvPr>
            <p:ph type="dt" sz="half" idx="10"/>
          </p:nvPr>
        </p:nvSpPr>
        <p:spPr/>
        <p:txBody>
          <a:bodyPr/>
          <a:lstStyle/>
          <a:p>
            <a:r>
              <a:rPr lang="en-US" smtClean="0"/>
              <a:t>01/17/2013</a:t>
            </a:r>
            <a:endParaRPr lang="en-US"/>
          </a:p>
        </p:txBody>
      </p:sp>
      <p:sp>
        <p:nvSpPr>
          <p:cNvPr id="9" name="Footer Placeholder 8"/>
          <p:cNvSpPr>
            <a:spLocks noGrp="1"/>
          </p:cNvSpPr>
          <p:nvPr>
            <p:ph type="ftr" sz="quarter" idx="11"/>
          </p:nvPr>
        </p:nvSpPr>
        <p:spPr/>
        <p:txBody>
          <a:bodyPr/>
          <a:lstStyle/>
          <a:p>
            <a:r>
              <a:rPr lang="en-US" smtClean="0"/>
              <a:t>Strengthening NESDIS - Pre Decisional</a:t>
            </a:r>
            <a:endParaRPr lang="en-US"/>
          </a:p>
        </p:txBody>
      </p:sp>
      <p:sp>
        <p:nvSpPr>
          <p:cNvPr id="10" name="Slide Number Placeholder 9"/>
          <p:cNvSpPr>
            <a:spLocks noGrp="1"/>
          </p:cNvSpPr>
          <p:nvPr>
            <p:ph type="sldNum" sz="quarter" idx="12"/>
          </p:nvPr>
        </p:nvSpPr>
        <p:spPr>
          <a:xfrm>
            <a:off x="7315200" y="6248400"/>
            <a:ext cx="1371600" cy="457200"/>
          </a:xfrm>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r>
              <a:rPr lang="en-US" smtClean="0"/>
              <a:t>01/17/2013</a:t>
            </a:r>
            <a:endParaRPr lang="en-US"/>
          </a:p>
        </p:txBody>
      </p:sp>
      <p:sp>
        <p:nvSpPr>
          <p:cNvPr id="5" name="Rectangle 5"/>
          <p:cNvSpPr>
            <a:spLocks noGrp="1" noChangeArrowheads="1"/>
          </p:cNvSpPr>
          <p:nvPr>
            <p:ph type="ftr" sz="quarter" idx="11"/>
          </p:nvPr>
        </p:nvSpPr>
        <p:spPr>
          <a:ln/>
        </p:spPr>
        <p:txBody>
          <a:bodyPr/>
          <a:lstStyle>
            <a:lvl1pPr>
              <a:defRPr/>
            </a:lvl1pPr>
          </a:lstStyle>
          <a:p>
            <a:r>
              <a:rPr lang="en-US" smtClean="0"/>
              <a:t>Strengthening NESDIS - Pre Decisional</a:t>
            </a:r>
            <a:endParaRPr lang="en-US"/>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764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r>
              <a:rPr lang="en-US" smtClean="0"/>
              <a:t>01/17/2013</a:t>
            </a:r>
            <a:endParaRPr lang="en-US"/>
          </a:p>
        </p:txBody>
      </p:sp>
      <p:sp>
        <p:nvSpPr>
          <p:cNvPr id="6" name="Rectangle 5"/>
          <p:cNvSpPr>
            <a:spLocks noGrp="1" noChangeArrowheads="1"/>
          </p:cNvSpPr>
          <p:nvPr>
            <p:ph type="ftr" sz="quarter" idx="11"/>
          </p:nvPr>
        </p:nvSpPr>
        <p:spPr>
          <a:ln/>
        </p:spPr>
        <p:txBody>
          <a:bodyPr/>
          <a:lstStyle>
            <a:lvl1pPr>
              <a:defRPr/>
            </a:lvl1pPr>
          </a:lstStyle>
          <a:p>
            <a:r>
              <a:rPr lang="en-US" smtClean="0"/>
              <a:t>Strengthening NESDIS - Pre Decisional</a:t>
            </a:r>
            <a:endParaRPr lang="en-US"/>
          </a:p>
        </p:txBody>
      </p:sp>
      <p:sp>
        <p:nvSpPr>
          <p:cNvPr id="7"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r>
              <a:rPr lang="en-US" smtClean="0"/>
              <a:t>01/17/2013</a:t>
            </a:r>
            <a:endParaRPr lang="en-US"/>
          </a:p>
        </p:txBody>
      </p:sp>
      <p:sp>
        <p:nvSpPr>
          <p:cNvPr id="8" name="Rectangle 5"/>
          <p:cNvSpPr>
            <a:spLocks noGrp="1" noChangeArrowheads="1"/>
          </p:cNvSpPr>
          <p:nvPr>
            <p:ph type="ftr" sz="quarter" idx="11"/>
          </p:nvPr>
        </p:nvSpPr>
        <p:spPr>
          <a:ln/>
        </p:spPr>
        <p:txBody>
          <a:bodyPr/>
          <a:lstStyle>
            <a:lvl1pPr>
              <a:defRPr/>
            </a:lvl1pPr>
          </a:lstStyle>
          <a:p>
            <a:r>
              <a:rPr lang="en-US" smtClean="0"/>
              <a:t>Strengthening NESDIS - Pre Decisional</a:t>
            </a:r>
            <a:endParaRPr lang="en-US"/>
          </a:p>
        </p:txBody>
      </p:sp>
      <p:sp>
        <p:nvSpPr>
          <p:cNvPr id="9"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r>
              <a:rPr lang="en-US" smtClean="0"/>
              <a:t>01/17/2013</a:t>
            </a:r>
            <a:endParaRPr lang="en-US"/>
          </a:p>
        </p:txBody>
      </p:sp>
      <p:sp>
        <p:nvSpPr>
          <p:cNvPr id="8" name="Rectangle 5"/>
          <p:cNvSpPr>
            <a:spLocks noGrp="1" noChangeArrowheads="1"/>
          </p:cNvSpPr>
          <p:nvPr>
            <p:ph type="ftr" sz="quarter" idx="11"/>
          </p:nvPr>
        </p:nvSpPr>
        <p:spPr>
          <a:ln/>
        </p:spPr>
        <p:txBody>
          <a:bodyPr/>
          <a:lstStyle>
            <a:lvl1pPr>
              <a:defRPr/>
            </a:lvl1pPr>
          </a:lstStyle>
          <a:p>
            <a:r>
              <a:rPr lang="en-US" smtClean="0"/>
              <a:t>Strengthening NESDIS - Pre Decisional</a:t>
            </a:r>
            <a:endParaRPr lang="en-US"/>
          </a:p>
        </p:txBody>
      </p:sp>
      <p:sp>
        <p:nvSpPr>
          <p:cNvPr id="9"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r>
              <a:rPr lang="en-US" smtClean="0"/>
              <a:t>01/17/2013</a:t>
            </a:r>
            <a:endParaRPr lang="en-US"/>
          </a:p>
        </p:txBody>
      </p:sp>
      <p:sp>
        <p:nvSpPr>
          <p:cNvPr id="4" name="Rectangle 5"/>
          <p:cNvSpPr>
            <a:spLocks noGrp="1" noChangeArrowheads="1"/>
          </p:cNvSpPr>
          <p:nvPr>
            <p:ph type="ftr" sz="quarter" idx="11"/>
          </p:nvPr>
        </p:nvSpPr>
        <p:spPr>
          <a:ln/>
        </p:spPr>
        <p:txBody>
          <a:bodyPr/>
          <a:lstStyle>
            <a:lvl1pPr>
              <a:defRPr/>
            </a:lvl1pPr>
          </a:lstStyle>
          <a:p>
            <a:r>
              <a:rPr lang="en-US" smtClean="0"/>
              <a:t>Strengthening NESDIS - Pre Decisional</a:t>
            </a:r>
            <a:endParaRPr lang="en-US"/>
          </a:p>
        </p:txBody>
      </p:sp>
      <p:sp>
        <p:nvSpPr>
          <p:cNvPr id="5"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transition>
    <p:cut/>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r>
              <a:rPr lang="en-US" smtClean="0"/>
              <a:t>01/17/2013</a:t>
            </a:r>
            <a:endParaRPr lang="en-US"/>
          </a:p>
        </p:txBody>
      </p:sp>
      <p:sp>
        <p:nvSpPr>
          <p:cNvPr id="3" name="Rectangle 5"/>
          <p:cNvSpPr>
            <a:spLocks noGrp="1" noChangeArrowheads="1"/>
          </p:cNvSpPr>
          <p:nvPr>
            <p:ph type="ftr" sz="quarter" idx="11"/>
          </p:nvPr>
        </p:nvSpPr>
        <p:spPr>
          <a:ln/>
        </p:spPr>
        <p:txBody>
          <a:bodyPr/>
          <a:lstStyle>
            <a:lvl1pPr>
              <a:defRPr/>
            </a:lvl1pPr>
          </a:lstStyle>
          <a:p>
            <a:r>
              <a:rPr lang="en-US" smtClean="0"/>
              <a:t>Strengthening NESDIS - Pre Decisional</a:t>
            </a:r>
            <a:endParaRPr lang="en-US"/>
          </a:p>
        </p:txBody>
      </p:sp>
      <p:sp>
        <p:nvSpPr>
          <p:cNvPr id="4"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r>
              <a:rPr lang="en-US" smtClean="0"/>
              <a:t>01/17/2013</a:t>
            </a:r>
            <a:endParaRPr lang="en-US"/>
          </a:p>
        </p:txBody>
      </p:sp>
      <p:sp>
        <p:nvSpPr>
          <p:cNvPr id="6" name="Rectangle 5"/>
          <p:cNvSpPr>
            <a:spLocks noGrp="1" noChangeArrowheads="1"/>
          </p:cNvSpPr>
          <p:nvPr>
            <p:ph type="ftr" sz="quarter" idx="11"/>
          </p:nvPr>
        </p:nvSpPr>
        <p:spPr>
          <a:ln/>
        </p:spPr>
        <p:txBody>
          <a:bodyPr/>
          <a:lstStyle>
            <a:lvl1pPr>
              <a:defRPr/>
            </a:lvl1pPr>
          </a:lstStyle>
          <a:p>
            <a:r>
              <a:rPr lang="en-US" smtClean="0"/>
              <a:t>Strengthening NESDIS - Pre Decisional</a:t>
            </a:r>
            <a:endParaRPr lang="en-US"/>
          </a:p>
        </p:txBody>
      </p:sp>
      <p:sp>
        <p:nvSpPr>
          <p:cNvPr id="7"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r>
              <a:rPr lang="en-US" smtClean="0"/>
              <a:t>01/17/2013</a:t>
            </a:r>
            <a:endParaRPr lang="en-US"/>
          </a:p>
        </p:txBody>
      </p:sp>
      <p:sp>
        <p:nvSpPr>
          <p:cNvPr id="6" name="Rectangle 5"/>
          <p:cNvSpPr>
            <a:spLocks noGrp="1" noChangeArrowheads="1"/>
          </p:cNvSpPr>
          <p:nvPr>
            <p:ph type="ftr" sz="quarter" idx="11"/>
          </p:nvPr>
        </p:nvSpPr>
        <p:spPr>
          <a:ln/>
        </p:spPr>
        <p:txBody>
          <a:bodyPr/>
          <a:lstStyle>
            <a:lvl1pPr>
              <a:defRPr/>
            </a:lvl1pPr>
          </a:lstStyle>
          <a:p>
            <a:r>
              <a:rPr lang="en-US" smtClean="0"/>
              <a:t>Strengthening NESDIS - Pre Decisional</a:t>
            </a:r>
            <a:endParaRPr lang="en-US"/>
          </a:p>
        </p:txBody>
      </p:sp>
      <p:sp>
        <p:nvSpPr>
          <p:cNvPr id="7"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r>
              <a:rPr lang="en-US" smtClean="0"/>
              <a:t>01/17/2013</a:t>
            </a:r>
            <a:endParaRPr lang="en-US"/>
          </a:p>
        </p:txBody>
      </p:sp>
      <p:sp>
        <p:nvSpPr>
          <p:cNvPr id="5" name="Rectangle 5"/>
          <p:cNvSpPr>
            <a:spLocks noGrp="1" noChangeArrowheads="1"/>
          </p:cNvSpPr>
          <p:nvPr>
            <p:ph type="ftr" sz="quarter" idx="11"/>
          </p:nvPr>
        </p:nvSpPr>
        <p:spPr>
          <a:ln/>
        </p:spPr>
        <p:txBody>
          <a:bodyPr/>
          <a:lstStyle>
            <a:lvl1pPr>
              <a:defRPr/>
            </a:lvl1pPr>
          </a:lstStyle>
          <a:p>
            <a:r>
              <a:rPr lang="en-US" smtClean="0"/>
              <a:t>Strengthening NESDIS - Pre Decisional</a:t>
            </a:r>
            <a:endParaRPr lang="en-US"/>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r>
              <a:rPr lang="en-US" smtClean="0"/>
              <a:t>01/17/2013</a:t>
            </a:r>
            <a:endParaRPr lang="en-US"/>
          </a:p>
        </p:txBody>
      </p:sp>
      <p:sp>
        <p:nvSpPr>
          <p:cNvPr id="5" name="Rectangle 5"/>
          <p:cNvSpPr>
            <a:spLocks noGrp="1" noChangeArrowheads="1"/>
          </p:cNvSpPr>
          <p:nvPr>
            <p:ph type="ftr" sz="quarter" idx="11"/>
          </p:nvPr>
        </p:nvSpPr>
        <p:spPr>
          <a:ln/>
        </p:spPr>
        <p:txBody>
          <a:bodyPr/>
          <a:lstStyle>
            <a:lvl1pPr>
              <a:defRPr/>
            </a:lvl1pPr>
          </a:lstStyle>
          <a:p>
            <a:r>
              <a:rPr lang="en-US" smtClean="0"/>
              <a:t>Strengthening NESDIS - Pre Decisional</a:t>
            </a:r>
            <a:endParaRPr lang="en-US"/>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idx="10"/>
          </p:nvPr>
        </p:nvSpPr>
        <p:spPr>
          <a:ln/>
        </p:spPr>
        <p:txBody>
          <a:bodyPr/>
          <a:lstStyle>
            <a:lvl1pPr>
              <a:defRPr/>
            </a:lvl1pPr>
          </a:lstStyle>
          <a:p>
            <a:r>
              <a:rPr lang="en-US" smtClean="0"/>
              <a:t>01/17/2013</a:t>
            </a:r>
            <a:endParaRPr lang="en-US"/>
          </a:p>
        </p:txBody>
      </p:sp>
      <p:sp>
        <p:nvSpPr>
          <p:cNvPr id="5" name="Rectangle 7"/>
          <p:cNvSpPr>
            <a:spLocks noGrp="1" noChangeArrowheads="1"/>
          </p:cNvSpPr>
          <p:nvPr>
            <p:ph type="sldNum" idx="11"/>
          </p:nvPr>
        </p:nvSpPr>
        <p:spPr>
          <a:ln/>
        </p:spPr>
        <p:txBody>
          <a:bodyPr/>
          <a:lstStyle>
            <a:lvl1pPr>
              <a:defRPr/>
            </a:lvl1pPr>
          </a:lstStyle>
          <a:p>
            <a:fld id="{70C410F7-809F-4659-8610-933D4E9FEDF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idx="10"/>
          </p:nvPr>
        </p:nvSpPr>
        <p:spPr>
          <a:ln/>
        </p:spPr>
        <p:txBody>
          <a:bodyPr/>
          <a:lstStyle>
            <a:lvl1pPr>
              <a:defRPr/>
            </a:lvl1pPr>
          </a:lstStyle>
          <a:p>
            <a:r>
              <a:rPr lang="en-US" smtClean="0"/>
              <a:t>01/17/2013</a:t>
            </a:r>
            <a:endParaRPr lang="en-US"/>
          </a:p>
        </p:txBody>
      </p:sp>
      <p:sp>
        <p:nvSpPr>
          <p:cNvPr id="5" name="Rectangle 7"/>
          <p:cNvSpPr>
            <a:spLocks noGrp="1" noChangeArrowheads="1"/>
          </p:cNvSpPr>
          <p:nvPr>
            <p:ph type="sldNum" idx="11"/>
          </p:nvPr>
        </p:nvSpPr>
        <p:spPr>
          <a:ln/>
        </p:spPr>
        <p:txBody>
          <a:bodyPr/>
          <a:lstStyle>
            <a:lvl1pPr>
              <a:defRPr/>
            </a:lvl1pPr>
          </a:lstStyle>
          <a:p>
            <a:fld id="{70C410F7-809F-4659-8610-933D4E9FEDF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idx="10"/>
          </p:nvPr>
        </p:nvSpPr>
        <p:spPr>
          <a:ln/>
        </p:spPr>
        <p:txBody>
          <a:bodyPr/>
          <a:lstStyle>
            <a:lvl1pPr>
              <a:defRPr/>
            </a:lvl1pPr>
          </a:lstStyle>
          <a:p>
            <a:r>
              <a:rPr lang="en-US" smtClean="0"/>
              <a:t>01/17/2013</a:t>
            </a:r>
            <a:endParaRPr lang="en-US"/>
          </a:p>
        </p:txBody>
      </p:sp>
      <p:sp>
        <p:nvSpPr>
          <p:cNvPr id="5" name="Rectangle 7"/>
          <p:cNvSpPr>
            <a:spLocks noGrp="1" noChangeArrowheads="1"/>
          </p:cNvSpPr>
          <p:nvPr>
            <p:ph type="sldNum" idx="11"/>
          </p:nvPr>
        </p:nvSpPr>
        <p:spPr>
          <a:ln/>
        </p:spPr>
        <p:txBody>
          <a:bodyPr/>
          <a:lstStyle>
            <a:lvl1pPr>
              <a:defRPr/>
            </a:lvl1pPr>
          </a:lstStyle>
          <a:p>
            <a:fld id="{70C410F7-809F-4659-8610-933D4E9FEDF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idx="10"/>
          </p:nvPr>
        </p:nvSpPr>
        <p:spPr>
          <a:ln/>
        </p:spPr>
        <p:txBody>
          <a:bodyPr/>
          <a:lstStyle>
            <a:lvl1pPr>
              <a:defRPr/>
            </a:lvl1pPr>
          </a:lstStyle>
          <a:p>
            <a:r>
              <a:rPr lang="en-US" smtClean="0"/>
              <a:t>01/17/2013</a:t>
            </a:r>
            <a:endParaRPr lang="en-US"/>
          </a:p>
        </p:txBody>
      </p:sp>
      <p:sp>
        <p:nvSpPr>
          <p:cNvPr id="6" name="Rectangle 7"/>
          <p:cNvSpPr>
            <a:spLocks noGrp="1" noChangeArrowheads="1"/>
          </p:cNvSpPr>
          <p:nvPr>
            <p:ph type="sldNum" idx="11"/>
          </p:nvPr>
        </p:nvSpPr>
        <p:spPr>
          <a:ln/>
        </p:spPr>
        <p:txBody>
          <a:bodyPr/>
          <a:lstStyle>
            <a:lvl1pPr>
              <a:defRPr/>
            </a:lvl1pPr>
          </a:lstStyle>
          <a:p>
            <a:fld id="{70C410F7-809F-4659-8610-933D4E9FEDF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r>
              <a:rPr lang="en-US" smtClean="0"/>
              <a:t>01/17/2013</a:t>
            </a:r>
            <a:endParaRPr lang="en-US"/>
          </a:p>
        </p:txBody>
      </p:sp>
      <p:sp>
        <p:nvSpPr>
          <p:cNvPr id="4" name="Rectangle 5"/>
          <p:cNvSpPr>
            <a:spLocks noGrp="1" noChangeArrowheads="1"/>
          </p:cNvSpPr>
          <p:nvPr>
            <p:ph type="ftr" sz="quarter" idx="11"/>
          </p:nvPr>
        </p:nvSpPr>
        <p:spPr>
          <a:ln/>
        </p:spPr>
        <p:txBody>
          <a:bodyPr/>
          <a:lstStyle>
            <a:lvl1pPr>
              <a:defRPr/>
            </a:lvl1pPr>
          </a:lstStyle>
          <a:p>
            <a:r>
              <a:rPr lang="en-US" smtClean="0"/>
              <a:t>Strengthening NESDIS - Pre Decisional</a:t>
            </a:r>
            <a:endParaRPr lang="en-US" dirty="0"/>
          </a:p>
        </p:txBody>
      </p:sp>
      <p:sp>
        <p:nvSpPr>
          <p:cNvPr id="5"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transition>
    <p:cut/>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idx="10"/>
          </p:nvPr>
        </p:nvSpPr>
        <p:spPr>
          <a:ln/>
        </p:spPr>
        <p:txBody>
          <a:bodyPr/>
          <a:lstStyle>
            <a:lvl1pPr>
              <a:defRPr/>
            </a:lvl1pPr>
          </a:lstStyle>
          <a:p>
            <a:r>
              <a:rPr lang="en-US" smtClean="0"/>
              <a:t>01/17/2013</a:t>
            </a:r>
            <a:endParaRPr lang="en-US"/>
          </a:p>
        </p:txBody>
      </p:sp>
      <p:sp>
        <p:nvSpPr>
          <p:cNvPr id="8" name="Rectangle 7"/>
          <p:cNvSpPr>
            <a:spLocks noGrp="1" noChangeArrowheads="1"/>
          </p:cNvSpPr>
          <p:nvPr>
            <p:ph type="sldNum" idx="11"/>
          </p:nvPr>
        </p:nvSpPr>
        <p:spPr>
          <a:ln/>
        </p:spPr>
        <p:txBody>
          <a:bodyPr/>
          <a:lstStyle>
            <a:lvl1pPr>
              <a:defRPr/>
            </a:lvl1pPr>
          </a:lstStyle>
          <a:p>
            <a:fld id="{70C410F7-809F-4659-8610-933D4E9FEDF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idx="10"/>
          </p:nvPr>
        </p:nvSpPr>
        <p:spPr>
          <a:ln/>
        </p:spPr>
        <p:txBody>
          <a:bodyPr/>
          <a:lstStyle>
            <a:lvl1pPr>
              <a:defRPr/>
            </a:lvl1pPr>
          </a:lstStyle>
          <a:p>
            <a:r>
              <a:rPr lang="en-US" smtClean="0"/>
              <a:t>01/17/2013</a:t>
            </a:r>
            <a:endParaRPr lang="en-US"/>
          </a:p>
        </p:txBody>
      </p:sp>
      <p:sp>
        <p:nvSpPr>
          <p:cNvPr id="4" name="Rectangle 7"/>
          <p:cNvSpPr>
            <a:spLocks noGrp="1" noChangeArrowheads="1"/>
          </p:cNvSpPr>
          <p:nvPr>
            <p:ph type="sldNum" idx="11"/>
          </p:nvPr>
        </p:nvSpPr>
        <p:spPr>
          <a:ln/>
        </p:spPr>
        <p:txBody>
          <a:bodyPr/>
          <a:lstStyle>
            <a:lvl1pPr>
              <a:defRPr/>
            </a:lvl1pPr>
          </a:lstStyle>
          <a:p>
            <a:fld id="{70C410F7-809F-4659-8610-933D4E9FEDFA}" type="slidenum">
              <a:rPr lang="en-US" smtClean="0"/>
              <a:pPr/>
              <a:t>‹#›</a:t>
            </a:fld>
            <a:endParaRPr lang="en-US"/>
          </a:p>
        </p:txBody>
      </p:sp>
    </p:spTree>
  </p:cSld>
  <p:clrMapOvr>
    <a:masterClrMapping/>
  </p:clrMapOvr>
  <p:transition>
    <p:cut/>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idx="10"/>
          </p:nvPr>
        </p:nvSpPr>
        <p:spPr>
          <a:ln/>
        </p:spPr>
        <p:txBody>
          <a:bodyPr/>
          <a:lstStyle>
            <a:lvl1pPr>
              <a:defRPr/>
            </a:lvl1pPr>
          </a:lstStyle>
          <a:p>
            <a:r>
              <a:rPr lang="en-US" smtClean="0"/>
              <a:t>01/17/2013</a:t>
            </a:r>
            <a:endParaRPr lang="en-US"/>
          </a:p>
        </p:txBody>
      </p:sp>
      <p:sp>
        <p:nvSpPr>
          <p:cNvPr id="3" name="Rectangle 7"/>
          <p:cNvSpPr>
            <a:spLocks noGrp="1" noChangeArrowheads="1"/>
          </p:cNvSpPr>
          <p:nvPr>
            <p:ph type="sldNum" idx="11"/>
          </p:nvPr>
        </p:nvSpPr>
        <p:spPr>
          <a:ln/>
        </p:spPr>
        <p:txBody>
          <a:bodyPr/>
          <a:lstStyle>
            <a:lvl1pPr>
              <a:defRPr/>
            </a:lvl1pPr>
          </a:lstStyle>
          <a:p>
            <a:fld id="{70C410F7-809F-4659-8610-933D4E9FEDF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idx="10"/>
          </p:nvPr>
        </p:nvSpPr>
        <p:spPr>
          <a:ln/>
        </p:spPr>
        <p:txBody>
          <a:bodyPr/>
          <a:lstStyle>
            <a:lvl1pPr>
              <a:defRPr/>
            </a:lvl1pPr>
          </a:lstStyle>
          <a:p>
            <a:r>
              <a:rPr lang="en-US" smtClean="0"/>
              <a:t>01/17/2013</a:t>
            </a:r>
            <a:endParaRPr lang="en-US"/>
          </a:p>
        </p:txBody>
      </p:sp>
      <p:sp>
        <p:nvSpPr>
          <p:cNvPr id="6" name="Rectangle 7"/>
          <p:cNvSpPr>
            <a:spLocks noGrp="1" noChangeArrowheads="1"/>
          </p:cNvSpPr>
          <p:nvPr>
            <p:ph type="sldNum" idx="11"/>
          </p:nvPr>
        </p:nvSpPr>
        <p:spPr>
          <a:ln/>
        </p:spPr>
        <p:txBody>
          <a:bodyPr/>
          <a:lstStyle>
            <a:lvl1pPr>
              <a:defRPr/>
            </a:lvl1pPr>
          </a:lstStyle>
          <a:p>
            <a:fld id="{70C410F7-809F-4659-8610-933D4E9FEDF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idx="10"/>
          </p:nvPr>
        </p:nvSpPr>
        <p:spPr>
          <a:ln/>
        </p:spPr>
        <p:txBody>
          <a:bodyPr/>
          <a:lstStyle>
            <a:lvl1pPr>
              <a:defRPr/>
            </a:lvl1pPr>
          </a:lstStyle>
          <a:p>
            <a:r>
              <a:rPr lang="en-US" smtClean="0"/>
              <a:t>01/17/2013</a:t>
            </a:r>
            <a:endParaRPr lang="en-US"/>
          </a:p>
        </p:txBody>
      </p:sp>
      <p:sp>
        <p:nvSpPr>
          <p:cNvPr id="6" name="Rectangle 7"/>
          <p:cNvSpPr>
            <a:spLocks noGrp="1" noChangeArrowheads="1"/>
          </p:cNvSpPr>
          <p:nvPr>
            <p:ph type="sldNum" idx="11"/>
          </p:nvPr>
        </p:nvSpPr>
        <p:spPr>
          <a:ln/>
        </p:spPr>
        <p:txBody>
          <a:bodyPr/>
          <a:lstStyle>
            <a:lvl1pPr>
              <a:defRPr/>
            </a:lvl1pPr>
          </a:lstStyle>
          <a:p>
            <a:fld id="{70C410F7-809F-4659-8610-933D4E9FEDF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idx="10"/>
          </p:nvPr>
        </p:nvSpPr>
        <p:spPr>
          <a:ln/>
        </p:spPr>
        <p:txBody>
          <a:bodyPr/>
          <a:lstStyle>
            <a:lvl1pPr>
              <a:defRPr/>
            </a:lvl1pPr>
          </a:lstStyle>
          <a:p>
            <a:r>
              <a:rPr lang="en-US" smtClean="0"/>
              <a:t>01/17/2013</a:t>
            </a:r>
            <a:endParaRPr lang="en-US"/>
          </a:p>
        </p:txBody>
      </p:sp>
      <p:sp>
        <p:nvSpPr>
          <p:cNvPr id="5" name="Rectangle 7"/>
          <p:cNvSpPr>
            <a:spLocks noGrp="1" noChangeArrowheads="1"/>
          </p:cNvSpPr>
          <p:nvPr>
            <p:ph type="sldNum" idx="11"/>
          </p:nvPr>
        </p:nvSpPr>
        <p:spPr>
          <a:ln/>
        </p:spPr>
        <p:txBody>
          <a:bodyPr/>
          <a:lstStyle>
            <a:lvl1pPr>
              <a:defRPr/>
            </a:lvl1pPr>
          </a:lstStyle>
          <a:p>
            <a:fld id="{70C410F7-809F-4659-8610-933D4E9FEDF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63550"/>
            <a:ext cx="1941513" cy="56308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63550"/>
            <a:ext cx="5676900" cy="56308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idx="10"/>
          </p:nvPr>
        </p:nvSpPr>
        <p:spPr>
          <a:ln/>
        </p:spPr>
        <p:txBody>
          <a:bodyPr/>
          <a:lstStyle>
            <a:lvl1pPr>
              <a:defRPr/>
            </a:lvl1pPr>
          </a:lstStyle>
          <a:p>
            <a:r>
              <a:rPr lang="en-US" smtClean="0"/>
              <a:t>01/17/2013</a:t>
            </a:r>
            <a:endParaRPr lang="en-US"/>
          </a:p>
        </p:txBody>
      </p:sp>
      <p:sp>
        <p:nvSpPr>
          <p:cNvPr id="5" name="Rectangle 7"/>
          <p:cNvSpPr>
            <a:spLocks noGrp="1" noChangeArrowheads="1"/>
          </p:cNvSpPr>
          <p:nvPr>
            <p:ph type="sldNum" idx="11"/>
          </p:nvPr>
        </p:nvSpPr>
        <p:spPr>
          <a:ln/>
        </p:spPr>
        <p:txBody>
          <a:bodyPr/>
          <a:lstStyle>
            <a:lvl1pPr>
              <a:defRPr/>
            </a:lvl1pPr>
          </a:lstStyle>
          <a:p>
            <a:fld id="{70C410F7-809F-4659-8610-933D4E9FEDF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r>
              <a:rPr lang="en-US" smtClean="0"/>
              <a:t>01/17/2013</a:t>
            </a:r>
            <a:endParaRPr lang="en-US"/>
          </a:p>
        </p:txBody>
      </p:sp>
      <p:sp>
        <p:nvSpPr>
          <p:cNvPr id="3" name="Rectangle 5"/>
          <p:cNvSpPr>
            <a:spLocks noGrp="1" noChangeArrowheads="1"/>
          </p:cNvSpPr>
          <p:nvPr>
            <p:ph type="ftr" sz="quarter" idx="11"/>
          </p:nvPr>
        </p:nvSpPr>
        <p:spPr>
          <a:ln/>
        </p:spPr>
        <p:txBody>
          <a:bodyPr/>
          <a:lstStyle>
            <a:lvl1pPr>
              <a:defRPr/>
            </a:lvl1pPr>
          </a:lstStyle>
          <a:p>
            <a:r>
              <a:rPr lang="en-US" smtClean="0"/>
              <a:t>Strengthening NESDIS - Pre Decisional</a:t>
            </a:r>
            <a:endParaRPr lang="en-US"/>
          </a:p>
        </p:txBody>
      </p:sp>
      <p:sp>
        <p:nvSpPr>
          <p:cNvPr id="4"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r>
              <a:rPr lang="en-US" smtClean="0"/>
              <a:t>01/17/2013</a:t>
            </a:r>
            <a:endParaRPr lang="en-US"/>
          </a:p>
        </p:txBody>
      </p:sp>
      <p:sp>
        <p:nvSpPr>
          <p:cNvPr id="6" name="Rectangle 5"/>
          <p:cNvSpPr>
            <a:spLocks noGrp="1" noChangeArrowheads="1"/>
          </p:cNvSpPr>
          <p:nvPr>
            <p:ph type="ftr" sz="quarter" idx="11"/>
          </p:nvPr>
        </p:nvSpPr>
        <p:spPr>
          <a:ln/>
        </p:spPr>
        <p:txBody>
          <a:bodyPr/>
          <a:lstStyle>
            <a:lvl1pPr>
              <a:defRPr/>
            </a:lvl1pPr>
          </a:lstStyle>
          <a:p>
            <a:r>
              <a:rPr lang="en-US" smtClean="0"/>
              <a:t>Strengthening NESDIS - Pre Decisional</a:t>
            </a:r>
            <a:endParaRPr lang="en-US"/>
          </a:p>
        </p:txBody>
      </p:sp>
      <p:sp>
        <p:nvSpPr>
          <p:cNvPr id="7"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r>
              <a:rPr lang="en-US" smtClean="0"/>
              <a:t>01/17/2013</a:t>
            </a:r>
            <a:endParaRPr lang="en-US"/>
          </a:p>
        </p:txBody>
      </p:sp>
      <p:sp>
        <p:nvSpPr>
          <p:cNvPr id="6" name="Rectangle 5"/>
          <p:cNvSpPr>
            <a:spLocks noGrp="1" noChangeArrowheads="1"/>
          </p:cNvSpPr>
          <p:nvPr>
            <p:ph type="ftr" sz="quarter" idx="11"/>
          </p:nvPr>
        </p:nvSpPr>
        <p:spPr>
          <a:ln/>
        </p:spPr>
        <p:txBody>
          <a:bodyPr/>
          <a:lstStyle>
            <a:lvl1pPr>
              <a:defRPr/>
            </a:lvl1pPr>
          </a:lstStyle>
          <a:p>
            <a:r>
              <a:rPr lang="en-US" smtClean="0"/>
              <a:t>Strengthening NESDIS - Pre Decisional</a:t>
            </a:r>
            <a:endParaRPr lang="en-US"/>
          </a:p>
        </p:txBody>
      </p:sp>
      <p:sp>
        <p:nvSpPr>
          <p:cNvPr id="7"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3.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47800" y="228600"/>
            <a:ext cx="61722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685800" y="1447800"/>
            <a:ext cx="77724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p:txBody>
      </p:sp>
      <p:sp>
        <p:nvSpPr>
          <p:cNvPr id="1028" name="Rectangle 4"/>
          <p:cNvSpPr>
            <a:spLocks noGrp="1" noChangeArrowheads="1"/>
          </p:cNvSpPr>
          <p:nvPr>
            <p:ph type="dt" sz="half" idx="2"/>
          </p:nvPr>
        </p:nvSpPr>
        <p:spPr bwMode="auto">
          <a:xfrm>
            <a:off x="685800" y="64770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mn-lt"/>
              </a:defRPr>
            </a:lvl1pPr>
          </a:lstStyle>
          <a:p>
            <a:r>
              <a:rPr lang="en-US" smtClean="0"/>
              <a:t>01/17/2013</a:t>
            </a:r>
            <a:endParaRPr lang="en-US" dirty="0"/>
          </a:p>
        </p:txBody>
      </p:sp>
      <p:sp>
        <p:nvSpPr>
          <p:cNvPr id="1029" name="Rectangle 5"/>
          <p:cNvSpPr>
            <a:spLocks noGrp="1" noChangeArrowheads="1"/>
          </p:cNvSpPr>
          <p:nvPr>
            <p:ph type="ftr" sz="quarter" idx="3"/>
          </p:nvPr>
        </p:nvSpPr>
        <p:spPr bwMode="auto">
          <a:xfrm>
            <a:off x="3124200" y="6477000"/>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mn-lt"/>
              </a:defRPr>
            </a:lvl1pPr>
          </a:lstStyle>
          <a:p>
            <a:r>
              <a:rPr lang="en-US" smtClean="0"/>
              <a:t>Strengthening NESDIS - Pre Decisional</a:t>
            </a:r>
            <a:endParaRPr lang="en-US" dirty="0"/>
          </a:p>
        </p:txBody>
      </p:sp>
      <p:sp>
        <p:nvSpPr>
          <p:cNvPr id="1030" name="Rectangle 6"/>
          <p:cNvSpPr>
            <a:spLocks noGrp="1" noChangeArrowheads="1"/>
          </p:cNvSpPr>
          <p:nvPr>
            <p:ph type="sldNum" sz="quarter" idx="4"/>
          </p:nvPr>
        </p:nvSpPr>
        <p:spPr bwMode="auto">
          <a:xfrm>
            <a:off x="6781800" y="64770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mn-lt"/>
              </a:defRPr>
            </a:lvl1pPr>
          </a:lstStyle>
          <a:p>
            <a:fld id="{B6F15528-21DE-4FAA-801E-634DDDAF4B2B}" type="slidenum">
              <a:rPr lang="en-US" smtClean="0"/>
              <a:pPr/>
              <a:t>‹#›</a:t>
            </a:fld>
            <a:endParaRPr lang="en-US"/>
          </a:p>
        </p:txBody>
      </p:sp>
      <p:sp>
        <p:nvSpPr>
          <p:cNvPr id="1031" name="Line 7"/>
          <p:cNvSpPr>
            <a:spLocks noChangeShapeType="1"/>
          </p:cNvSpPr>
          <p:nvPr/>
        </p:nvSpPr>
        <p:spPr bwMode="auto">
          <a:xfrm>
            <a:off x="228600" y="1295400"/>
            <a:ext cx="8686800" cy="0"/>
          </a:xfrm>
          <a:prstGeom prst="line">
            <a:avLst/>
          </a:prstGeom>
          <a:noFill/>
          <a:ln w="57150">
            <a:solidFill>
              <a:srgbClr val="FF3300"/>
            </a:solidFill>
            <a:round/>
            <a:headEnd/>
            <a:tailEnd/>
          </a:ln>
          <a:effectLst/>
        </p:spPr>
        <p:txBody>
          <a:bodyPr/>
          <a:lstStyle/>
          <a:p>
            <a:pPr>
              <a:defRPr/>
            </a:pPr>
            <a:endParaRPr lang="en-US">
              <a:latin typeface="Times New Roman" charset="0"/>
            </a:endParaRPr>
          </a:p>
        </p:txBody>
      </p:sp>
      <p:pic>
        <p:nvPicPr>
          <p:cNvPr id="1033" name="Picture 12" descr="doc_logo"/>
          <p:cNvPicPr>
            <a:picLocks noChangeAspect="1" noChangeArrowheads="1"/>
          </p:cNvPicPr>
          <p:nvPr/>
        </p:nvPicPr>
        <p:blipFill>
          <a:blip r:embed="rId13" cstate="print"/>
          <a:srcRect/>
          <a:stretch>
            <a:fillRect/>
          </a:stretch>
        </p:blipFill>
        <p:spPr bwMode="auto">
          <a:xfrm>
            <a:off x="8072412" y="228600"/>
            <a:ext cx="919187" cy="914400"/>
          </a:xfrm>
          <a:prstGeom prst="rect">
            <a:avLst/>
          </a:prstGeom>
          <a:noFill/>
          <a:ln w="9525">
            <a:noFill/>
            <a:miter lim="800000"/>
            <a:headEnd/>
            <a:tailEnd/>
          </a:ln>
        </p:spPr>
      </p:pic>
      <p:sp>
        <p:nvSpPr>
          <p:cNvPr id="1037" name="Text Box 13"/>
          <p:cNvSpPr txBox="1">
            <a:spLocks noChangeArrowheads="1"/>
          </p:cNvSpPr>
          <p:nvPr/>
        </p:nvSpPr>
        <p:spPr bwMode="auto">
          <a:xfrm rot="18900000">
            <a:off x="6248400" y="5105400"/>
            <a:ext cx="2895600" cy="701675"/>
          </a:xfrm>
          <a:prstGeom prst="rect">
            <a:avLst/>
          </a:prstGeom>
          <a:noFill/>
          <a:ln w="9525">
            <a:noFill/>
            <a:miter lim="800000"/>
            <a:headEnd/>
            <a:tailEnd/>
          </a:ln>
          <a:effectLst/>
        </p:spPr>
        <p:txBody>
          <a:bodyPr>
            <a:spAutoFit/>
          </a:bodyPr>
          <a:lstStyle/>
          <a:p>
            <a:pPr>
              <a:spcBef>
                <a:spcPct val="50000"/>
              </a:spcBef>
              <a:defRPr/>
            </a:pPr>
            <a:r>
              <a:rPr lang="en-US" sz="4000">
                <a:solidFill>
                  <a:srgbClr val="DDDDDD"/>
                </a:solidFill>
                <a:latin typeface="Times New Roman" charset="0"/>
              </a:rPr>
              <a:t>    </a:t>
            </a:r>
          </a:p>
        </p:txBody>
      </p:sp>
      <p:pic>
        <p:nvPicPr>
          <p:cNvPr id="11" name="Picture 8" descr="NOAA"/>
          <p:cNvPicPr>
            <a:picLocks noChangeAspect="1" noChangeArrowheads="1"/>
          </p:cNvPicPr>
          <p:nvPr/>
        </p:nvPicPr>
        <p:blipFill>
          <a:blip r:embed="rId14" cstate="print"/>
          <a:srcRect/>
          <a:stretch>
            <a:fillRect/>
          </a:stretch>
        </p:blipFill>
        <p:spPr bwMode="auto">
          <a:xfrm>
            <a:off x="152401" y="228600"/>
            <a:ext cx="914400" cy="9144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cut/>
  </p:transition>
  <p:timing>
    <p:tnLst>
      <p:par>
        <p:cTn id="1" dur="indefinite" restart="never" nodeType="tmRoot"/>
      </p:par>
    </p:tnLst>
  </p:timing>
  <p:hf hdr="0" ftr="0" dt="0"/>
  <p:txStyles>
    <p:titleStyle>
      <a:lvl1pPr algn="ctr"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600" b="1">
          <a:solidFill>
            <a:schemeClr val="tx2"/>
          </a:solidFill>
          <a:latin typeface="Arial" charset="0"/>
        </a:defRPr>
      </a:lvl6pPr>
      <a:lvl7pPr marL="914400" algn="l" rtl="0" eaLnBrk="1" fontAlgn="base" hangingPunct="1">
        <a:spcBef>
          <a:spcPct val="0"/>
        </a:spcBef>
        <a:spcAft>
          <a:spcPct val="0"/>
        </a:spcAft>
        <a:defRPr sz="3600" b="1">
          <a:solidFill>
            <a:schemeClr val="tx2"/>
          </a:solidFill>
          <a:latin typeface="Arial" charset="0"/>
        </a:defRPr>
      </a:lvl7pPr>
      <a:lvl8pPr marL="1371600" algn="l" rtl="0" eaLnBrk="1" fontAlgn="base" hangingPunct="1">
        <a:spcBef>
          <a:spcPct val="0"/>
        </a:spcBef>
        <a:spcAft>
          <a:spcPct val="0"/>
        </a:spcAft>
        <a:defRPr sz="3600" b="1">
          <a:solidFill>
            <a:schemeClr val="tx2"/>
          </a:solidFill>
          <a:latin typeface="Arial" charset="0"/>
        </a:defRPr>
      </a:lvl8pPr>
      <a:lvl9pPr marL="1828800" algn="l" rtl="0" eaLnBrk="1" fontAlgn="base" hangingPunct="1">
        <a:spcBef>
          <a:spcPct val="0"/>
        </a:spcBef>
        <a:spcAft>
          <a:spcPct val="0"/>
        </a:spcAft>
        <a:defRPr sz="36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3314" name="Picture 1"/>
          <p:cNvPicPr>
            <a:picLocks noChangeAspect="1" noChangeArrowheads="1"/>
          </p:cNvPicPr>
          <p:nvPr/>
        </p:nvPicPr>
        <p:blipFill>
          <a:blip r:embed="rId13" cstate="print"/>
          <a:srcRect/>
          <a:stretch>
            <a:fillRect/>
          </a:stretch>
        </p:blipFill>
        <p:spPr bwMode="auto">
          <a:xfrm>
            <a:off x="533400" y="381000"/>
            <a:ext cx="5943600" cy="671513"/>
          </a:xfrm>
          <a:prstGeom prst="rect">
            <a:avLst/>
          </a:prstGeom>
          <a:noFill/>
          <a:ln w="9525">
            <a:noFill/>
            <a:round/>
            <a:headEnd/>
            <a:tailEnd/>
          </a:ln>
        </p:spPr>
      </p:pic>
      <p:sp>
        <p:nvSpPr>
          <p:cNvPr id="2" name="Line 2"/>
          <p:cNvSpPr>
            <a:spLocks noChangeShapeType="1"/>
          </p:cNvSpPr>
          <p:nvPr/>
        </p:nvSpPr>
        <p:spPr bwMode="auto">
          <a:xfrm>
            <a:off x="6553200" y="914400"/>
            <a:ext cx="2133600" cy="1588"/>
          </a:xfrm>
          <a:prstGeom prst="line">
            <a:avLst/>
          </a:prstGeom>
          <a:noFill/>
          <a:ln w="28440">
            <a:solidFill>
              <a:srgbClr val="0058A6"/>
            </a:solidFill>
            <a:miter lim="800000"/>
            <a:headEnd/>
            <a:tailEnd/>
          </a:ln>
          <a:effectLst/>
        </p:spPr>
        <p:txBody>
          <a:bodyPr/>
          <a:lstStyle/>
          <a:p>
            <a:pPr>
              <a:buFont typeface="Times New Roman" pitchFamily="16" charset="0"/>
              <a:buNone/>
              <a:defRPr/>
            </a:pPr>
            <a:endParaRPr lang="en-US">
              <a:latin typeface="Arial" charset="0"/>
            </a:endParaRPr>
          </a:p>
        </p:txBody>
      </p:sp>
      <p:sp>
        <p:nvSpPr>
          <p:cNvPr id="13316" name="Rectangle 3"/>
          <p:cNvSpPr>
            <a:spLocks noGrp="1" noChangeArrowheads="1"/>
          </p:cNvSpPr>
          <p:nvPr>
            <p:ph type="title"/>
          </p:nvPr>
        </p:nvSpPr>
        <p:spPr bwMode="auto">
          <a:xfrm>
            <a:off x="685800" y="463550"/>
            <a:ext cx="7770813" cy="1433513"/>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3317" name="Rectangle 4"/>
          <p:cNvSpPr>
            <a:spLocks noGrp="1" noChangeArrowheads="1"/>
          </p:cNvSpPr>
          <p:nvPr>
            <p:ph type="body" idx="1"/>
          </p:nvPr>
        </p:nvSpPr>
        <p:spPr bwMode="auto">
          <a:xfrm>
            <a:off x="685800" y="1981200"/>
            <a:ext cx="7770813" cy="4113213"/>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3" name="Rectangle 5"/>
          <p:cNvSpPr>
            <a:spLocks noGrp="1" noChangeArrowheads="1"/>
          </p:cNvSpPr>
          <p:nvPr>
            <p:ph type="dt"/>
          </p:nvPr>
        </p:nvSpPr>
        <p:spPr bwMode="auto">
          <a:xfrm>
            <a:off x="685800" y="6248400"/>
            <a:ext cx="19034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buFont typeface="Times New Roman" pitchFamily="16" charset="0"/>
              <a:buNone/>
              <a:tabLst>
                <a:tab pos="723900" algn="l"/>
                <a:tab pos="1447800" algn="l"/>
              </a:tabLst>
              <a:defRPr sz="1400">
                <a:solidFill>
                  <a:srgbClr val="000000"/>
                </a:solidFill>
                <a:latin typeface="Times New Roman" pitchFamily="16" charset="0"/>
                <a:ea typeface="DejaVu Sans" charset="0"/>
                <a:cs typeface="DejaVu Sans" charset="0"/>
              </a:defRPr>
            </a:lvl1pPr>
          </a:lstStyle>
          <a:p>
            <a:r>
              <a:rPr lang="en-US" smtClean="0"/>
              <a:t>01/17/2013</a:t>
            </a:r>
            <a:endParaRPr lang="en-US"/>
          </a:p>
        </p:txBody>
      </p:sp>
      <p:sp>
        <p:nvSpPr>
          <p:cNvPr id="2054" name="Text Box 6"/>
          <p:cNvSpPr txBox="1">
            <a:spLocks noChangeArrowheads="1"/>
          </p:cNvSpPr>
          <p:nvPr/>
        </p:nvSpPr>
        <p:spPr bwMode="auto">
          <a:xfrm>
            <a:off x="3124200" y="6248400"/>
            <a:ext cx="2895600" cy="457200"/>
          </a:xfrm>
          <a:prstGeom prst="rect">
            <a:avLst/>
          </a:prstGeom>
          <a:noFill/>
          <a:ln w="9525">
            <a:noFill/>
            <a:round/>
            <a:headEnd/>
            <a:tailEnd/>
          </a:ln>
          <a:effectLst/>
        </p:spPr>
        <p:txBody>
          <a:bodyPr wrap="none" anchor="ctr"/>
          <a:lstStyle/>
          <a:p>
            <a:pPr>
              <a:buFont typeface="Times New Roman" pitchFamily="16" charset="0"/>
              <a:buNone/>
              <a:defRPr/>
            </a:pPr>
            <a:endParaRPr lang="en-US">
              <a:latin typeface="Arial" charset="0"/>
            </a:endParaRPr>
          </a:p>
        </p:txBody>
      </p:sp>
      <p:sp>
        <p:nvSpPr>
          <p:cNvPr id="2055" name="Rectangle 7"/>
          <p:cNvSpPr>
            <a:spLocks noGrp="1" noChangeArrowheads="1"/>
          </p:cNvSpPr>
          <p:nvPr>
            <p:ph type="sldNum"/>
          </p:nvPr>
        </p:nvSpPr>
        <p:spPr bwMode="auto">
          <a:xfrm>
            <a:off x="6553200" y="6248400"/>
            <a:ext cx="19034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Font typeface="Times New Roman" charset="0"/>
              <a:buNone/>
              <a:defRPr sz="1400">
                <a:solidFill>
                  <a:srgbClr val="000000"/>
                </a:solidFill>
                <a:latin typeface="Times New Roman" charset="0"/>
                <a:ea typeface="DejaVu Sans" charset="0"/>
                <a:cs typeface="DejaVu Sans" charset="0"/>
              </a:defRPr>
            </a:lvl1pPr>
          </a:lstStyle>
          <a:p>
            <a:fld id="{70C410F7-809F-4659-8610-933D4E9FEDF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cut/>
  </p:transition>
  <p:timing>
    <p:tnLst>
      <p:par>
        <p:cTn id="1" dur="indefinite" restart="never" nodeType="tmRoot"/>
      </p:par>
    </p:tnLst>
  </p:timing>
  <p:hf hdr="0" ftr="0" dt="0"/>
  <p:txStyles>
    <p:titleStyle>
      <a:lvl1pPr algn="ctr" defTabSz="457200" rtl="0" eaLnBrk="1" fontAlgn="base" hangingPunct="1">
        <a:spcBef>
          <a:spcPct val="0"/>
        </a:spcBef>
        <a:spcAft>
          <a:spcPct val="0"/>
        </a:spcAft>
        <a:buClr>
          <a:srgbClr val="000000"/>
        </a:buClr>
        <a:buSzPct val="100000"/>
        <a:buFont typeface="Times New Roman" pitchFamily="-110" charset="0"/>
        <a:defRPr sz="4400">
          <a:solidFill>
            <a:srgbClr val="000000"/>
          </a:solidFill>
          <a:latin typeface="+mj-lt"/>
          <a:ea typeface="+mj-ea"/>
          <a:cs typeface="+mj-cs"/>
        </a:defRPr>
      </a:lvl1pPr>
      <a:lvl2pPr algn="ctr" defTabSz="457200" rtl="0" eaLnBrk="1" fontAlgn="base" hangingPunct="1">
        <a:spcBef>
          <a:spcPct val="0"/>
        </a:spcBef>
        <a:spcAft>
          <a:spcPct val="0"/>
        </a:spcAft>
        <a:buClr>
          <a:srgbClr val="000000"/>
        </a:buClr>
        <a:buSzPct val="100000"/>
        <a:buFont typeface="Times New Roman" pitchFamily="-110" charset="0"/>
        <a:defRPr sz="4400">
          <a:solidFill>
            <a:srgbClr val="000000"/>
          </a:solidFill>
          <a:latin typeface="Arial" charset="0"/>
          <a:ea typeface="Osaka" charset="0"/>
          <a:cs typeface="Osaka" charset="0"/>
        </a:defRPr>
      </a:lvl2pPr>
      <a:lvl3pPr algn="ctr" defTabSz="457200" rtl="0" eaLnBrk="1" fontAlgn="base" hangingPunct="1">
        <a:spcBef>
          <a:spcPct val="0"/>
        </a:spcBef>
        <a:spcAft>
          <a:spcPct val="0"/>
        </a:spcAft>
        <a:buClr>
          <a:srgbClr val="000000"/>
        </a:buClr>
        <a:buSzPct val="100000"/>
        <a:buFont typeface="Times New Roman" pitchFamily="-110" charset="0"/>
        <a:defRPr sz="4400">
          <a:solidFill>
            <a:srgbClr val="000000"/>
          </a:solidFill>
          <a:latin typeface="Arial" charset="0"/>
          <a:ea typeface="Osaka" charset="0"/>
          <a:cs typeface="Osaka" charset="0"/>
        </a:defRPr>
      </a:lvl3pPr>
      <a:lvl4pPr algn="ctr" defTabSz="457200" rtl="0" eaLnBrk="1" fontAlgn="base" hangingPunct="1">
        <a:spcBef>
          <a:spcPct val="0"/>
        </a:spcBef>
        <a:spcAft>
          <a:spcPct val="0"/>
        </a:spcAft>
        <a:buClr>
          <a:srgbClr val="000000"/>
        </a:buClr>
        <a:buSzPct val="100000"/>
        <a:buFont typeface="Times New Roman" pitchFamily="-110" charset="0"/>
        <a:defRPr sz="4400">
          <a:solidFill>
            <a:srgbClr val="000000"/>
          </a:solidFill>
          <a:latin typeface="Arial" charset="0"/>
          <a:ea typeface="Osaka" charset="0"/>
          <a:cs typeface="Osaka" charset="0"/>
        </a:defRPr>
      </a:lvl4pPr>
      <a:lvl5pPr algn="ctr" defTabSz="457200" rtl="0" eaLnBrk="1" fontAlgn="base" hangingPunct="1">
        <a:spcBef>
          <a:spcPct val="0"/>
        </a:spcBef>
        <a:spcAft>
          <a:spcPct val="0"/>
        </a:spcAft>
        <a:buClr>
          <a:srgbClr val="000000"/>
        </a:buClr>
        <a:buSzPct val="100000"/>
        <a:buFont typeface="Times New Roman" pitchFamily="-110" charset="0"/>
        <a:defRPr sz="4400">
          <a:solidFill>
            <a:srgbClr val="000000"/>
          </a:solidFill>
          <a:latin typeface="Arial" charset="0"/>
          <a:ea typeface="Osaka" charset="0"/>
          <a:cs typeface="Osaka" charset="0"/>
        </a:defRPr>
      </a:lvl5pPr>
      <a:lvl6pPr marL="2514600" indent="-228600" algn="ctr" defTabSz="457200" rtl="0" eaLnBrk="1" fontAlgn="base" hangingPunct="1">
        <a:spcBef>
          <a:spcPct val="0"/>
        </a:spcBef>
        <a:spcAft>
          <a:spcPct val="0"/>
        </a:spcAft>
        <a:buClr>
          <a:srgbClr val="000000"/>
        </a:buClr>
        <a:buSzPct val="100000"/>
        <a:buFont typeface="Times New Roman" pitchFamily="16" charset="0"/>
        <a:defRPr sz="4400">
          <a:solidFill>
            <a:srgbClr val="000000"/>
          </a:solidFill>
          <a:latin typeface="Arial" charset="0"/>
          <a:ea typeface="Osaka" charset="0"/>
          <a:cs typeface="Osaka" charset="0"/>
        </a:defRPr>
      </a:lvl6pPr>
      <a:lvl7pPr marL="2971800" indent="-228600" algn="ctr" defTabSz="457200" rtl="0" eaLnBrk="1" fontAlgn="base" hangingPunct="1">
        <a:spcBef>
          <a:spcPct val="0"/>
        </a:spcBef>
        <a:spcAft>
          <a:spcPct val="0"/>
        </a:spcAft>
        <a:buClr>
          <a:srgbClr val="000000"/>
        </a:buClr>
        <a:buSzPct val="100000"/>
        <a:buFont typeface="Times New Roman" pitchFamily="16" charset="0"/>
        <a:defRPr sz="4400">
          <a:solidFill>
            <a:srgbClr val="000000"/>
          </a:solidFill>
          <a:latin typeface="Arial" charset="0"/>
          <a:ea typeface="Osaka" charset="0"/>
          <a:cs typeface="Osaka" charset="0"/>
        </a:defRPr>
      </a:lvl7pPr>
      <a:lvl8pPr marL="3429000" indent="-228600" algn="ctr" defTabSz="457200" rtl="0" eaLnBrk="1" fontAlgn="base" hangingPunct="1">
        <a:spcBef>
          <a:spcPct val="0"/>
        </a:spcBef>
        <a:spcAft>
          <a:spcPct val="0"/>
        </a:spcAft>
        <a:buClr>
          <a:srgbClr val="000000"/>
        </a:buClr>
        <a:buSzPct val="100000"/>
        <a:buFont typeface="Times New Roman" pitchFamily="16" charset="0"/>
        <a:defRPr sz="4400">
          <a:solidFill>
            <a:srgbClr val="000000"/>
          </a:solidFill>
          <a:latin typeface="Arial" charset="0"/>
          <a:ea typeface="Osaka" charset="0"/>
          <a:cs typeface="Osaka" charset="0"/>
        </a:defRPr>
      </a:lvl8pPr>
      <a:lvl9pPr marL="3886200" indent="-228600" algn="ctr" defTabSz="457200" rtl="0" eaLnBrk="1" fontAlgn="base" hangingPunct="1">
        <a:spcBef>
          <a:spcPct val="0"/>
        </a:spcBef>
        <a:spcAft>
          <a:spcPct val="0"/>
        </a:spcAft>
        <a:buClr>
          <a:srgbClr val="000000"/>
        </a:buClr>
        <a:buSzPct val="100000"/>
        <a:buFont typeface="Times New Roman" pitchFamily="16" charset="0"/>
        <a:defRPr sz="4400">
          <a:solidFill>
            <a:srgbClr val="000000"/>
          </a:solidFill>
          <a:latin typeface="Arial" charset="0"/>
          <a:ea typeface="Osaka" charset="0"/>
          <a:cs typeface="Osaka" charset="0"/>
        </a:defRPr>
      </a:lvl9pPr>
    </p:titleStyle>
    <p:bodyStyle>
      <a:lvl1pPr marL="342900" indent="-342900" algn="l" defTabSz="457200" rtl="0" eaLnBrk="1" fontAlgn="base" hangingPunct="1">
        <a:spcBef>
          <a:spcPts val="800"/>
        </a:spcBef>
        <a:spcAft>
          <a:spcPct val="0"/>
        </a:spcAft>
        <a:buClr>
          <a:srgbClr val="000000"/>
        </a:buClr>
        <a:buSzPct val="100000"/>
        <a:buFont typeface="Times New Roman" pitchFamily="-110" charset="0"/>
        <a:buChar char="•"/>
        <a:defRPr sz="3200">
          <a:solidFill>
            <a:srgbClr val="000000"/>
          </a:solidFill>
          <a:latin typeface="+mn-lt"/>
          <a:ea typeface="+mn-ea"/>
          <a:cs typeface="+mn-cs"/>
        </a:defRPr>
      </a:lvl1pPr>
      <a:lvl2pPr marL="742950" indent="-285750" algn="l" defTabSz="457200" rtl="0" eaLnBrk="1" fontAlgn="base" hangingPunct="1">
        <a:spcBef>
          <a:spcPts val="700"/>
        </a:spcBef>
        <a:spcAft>
          <a:spcPct val="0"/>
        </a:spcAft>
        <a:buClr>
          <a:srgbClr val="000000"/>
        </a:buClr>
        <a:buSzPct val="100000"/>
        <a:buFont typeface="Times New Roman" pitchFamily="-110" charset="0"/>
        <a:buChar char="–"/>
        <a:defRPr sz="2800">
          <a:solidFill>
            <a:srgbClr val="000000"/>
          </a:solidFill>
          <a:latin typeface="+mn-lt"/>
          <a:ea typeface="+mn-ea"/>
          <a:cs typeface="+mn-cs"/>
        </a:defRPr>
      </a:lvl2pPr>
      <a:lvl3pPr marL="1143000" indent="-228600" algn="l" defTabSz="457200" rtl="0" eaLnBrk="1" fontAlgn="base" hangingPunct="1">
        <a:spcBef>
          <a:spcPts val="600"/>
        </a:spcBef>
        <a:spcAft>
          <a:spcPct val="0"/>
        </a:spcAft>
        <a:buClr>
          <a:srgbClr val="000000"/>
        </a:buClr>
        <a:buSzPct val="100000"/>
        <a:buFont typeface="Times New Roman" pitchFamily="-110" charset="0"/>
        <a:buChar char="•"/>
        <a:defRPr sz="2400">
          <a:solidFill>
            <a:srgbClr val="000000"/>
          </a:solidFill>
          <a:latin typeface="+mn-lt"/>
          <a:ea typeface="+mn-ea"/>
          <a:cs typeface="+mn-cs"/>
        </a:defRPr>
      </a:lvl3pPr>
      <a:lvl4pPr marL="1600200" indent="-228600" algn="l" defTabSz="457200" rtl="0" eaLnBrk="1" fontAlgn="base" hangingPunct="1">
        <a:spcBef>
          <a:spcPts val="500"/>
        </a:spcBef>
        <a:spcAft>
          <a:spcPct val="0"/>
        </a:spcAft>
        <a:buClr>
          <a:srgbClr val="000000"/>
        </a:buClr>
        <a:buSzPct val="100000"/>
        <a:buFont typeface="Times New Roman" pitchFamily="-110" charset="0"/>
        <a:buChar char="–"/>
        <a:defRPr sz="2000">
          <a:solidFill>
            <a:srgbClr val="000000"/>
          </a:solidFill>
          <a:latin typeface="+mn-lt"/>
          <a:ea typeface="+mn-ea"/>
          <a:cs typeface="+mn-cs"/>
        </a:defRPr>
      </a:lvl4pPr>
      <a:lvl5pPr marL="2057400" indent="-228600" algn="l" defTabSz="457200" rtl="0" eaLnBrk="1" fontAlgn="base" hangingPunct="1">
        <a:spcBef>
          <a:spcPts val="500"/>
        </a:spcBef>
        <a:spcAft>
          <a:spcPct val="0"/>
        </a:spcAft>
        <a:buClr>
          <a:srgbClr val="000000"/>
        </a:buClr>
        <a:buSzPct val="100000"/>
        <a:buFont typeface="Times New Roman" pitchFamily="-110" charset="0"/>
        <a:buChar char="»"/>
        <a:defRPr sz="2000">
          <a:solidFill>
            <a:srgbClr val="000000"/>
          </a:solidFill>
          <a:latin typeface="+mn-lt"/>
          <a:ea typeface="+mn-ea"/>
          <a:cs typeface="+mn-cs"/>
        </a:defRPr>
      </a:lvl5pPr>
      <a:lvl6pPr marL="2514600" indent="-228600" algn="l" defTabSz="457200"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85800" y="463550"/>
            <a:ext cx="7770813" cy="1433513"/>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027" name="Rectangle 2"/>
          <p:cNvSpPr>
            <a:spLocks noGrp="1" noChangeArrowheads="1"/>
          </p:cNvSpPr>
          <p:nvPr>
            <p:ph type="body" idx="1"/>
          </p:nvPr>
        </p:nvSpPr>
        <p:spPr bwMode="auto">
          <a:xfrm>
            <a:off x="685800" y="1981200"/>
            <a:ext cx="7770813" cy="4113213"/>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2" name="Rectangle 3"/>
          <p:cNvSpPr>
            <a:spLocks noGrp="1" noChangeArrowheads="1"/>
          </p:cNvSpPr>
          <p:nvPr>
            <p:ph type="dt"/>
          </p:nvPr>
        </p:nvSpPr>
        <p:spPr bwMode="auto">
          <a:xfrm>
            <a:off x="685800" y="6248400"/>
            <a:ext cx="19034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mn-ea"/>
                <a:cs typeface="+mn-cs"/>
              </a:defRPr>
            </a:lvl1pPr>
          </a:lstStyle>
          <a:p>
            <a:pPr>
              <a:defRPr/>
            </a:pPr>
            <a:r>
              <a:rPr lang="en-US" smtClean="0"/>
              <a:t>01/17/2013</a:t>
            </a:r>
            <a:endParaRPr lang="en-US"/>
          </a:p>
        </p:txBody>
      </p:sp>
      <p:sp>
        <p:nvSpPr>
          <p:cNvPr id="1028" name="Text Box 4"/>
          <p:cNvSpPr txBox="1">
            <a:spLocks noChangeArrowheads="1"/>
          </p:cNvSpPr>
          <p:nvPr/>
        </p:nvSpPr>
        <p:spPr bwMode="auto">
          <a:xfrm>
            <a:off x="3124200" y="6248400"/>
            <a:ext cx="2895600" cy="457200"/>
          </a:xfrm>
          <a:prstGeom prst="rect">
            <a:avLst/>
          </a:prstGeom>
          <a:noFill/>
          <a:ln w="9525">
            <a:noFill/>
            <a:round/>
            <a:headEnd/>
            <a:tailEnd/>
          </a:ln>
          <a:effectLst/>
        </p:spPr>
        <p:txBody>
          <a:bodyPr wrap="none" anchor="ctr"/>
          <a:lstStyle/>
          <a:p>
            <a:pPr>
              <a:buFont typeface="Times New Roman" pitchFamily="16" charset="0"/>
              <a:buNone/>
              <a:defRPr/>
            </a:pPr>
            <a:endParaRPr lang="en-US">
              <a:latin typeface="Arial" charset="0"/>
            </a:endParaRPr>
          </a:p>
        </p:txBody>
      </p:sp>
      <p:sp>
        <p:nvSpPr>
          <p:cNvPr id="1029" name="Rectangle 5"/>
          <p:cNvSpPr>
            <a:spLocks noGrp="1" noChangeArrowheads="1"/>
          </p:cNvSpPr>
          <p:nvPr>
            <p:ph type="sldNum"/>
          </p:nvPr>
        </p:nvSpPr>
        <p:spPr bwMode="auto">
          <a:xfrm>
            <a:off x="6553200" y="6248400"/>
            <a:ext cx="19034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Font typeface="Times New Roman" charset="0"/>
              <a:buNone/>
              <a:defRPr sz="1400">
                <a:solidFill>
                  <a:srgbClr val="000000"/>
                </a:solidFill>
                <a:latin typeface="Arial" charset="0"/>
              </a:defRPr>
            </a:lvl1pPr>
          </a:lstStyle>
          <a:p>
            <a:pPr>
              <a:defRPr/>
            </a:pPr>
            <a:fld id="{EC19F3AE-37E4-3D4F-9E9F-D815F91FC3AC}" type="slidenum">
              <a:rPr lang="en-US"/>
              <a:pPr>
                <a:defRPr/>
              </a:pPr>
              <a:t>‹#›</a:t>
            </a:fld>
            <a:endParaRPr lang="en-US"/>
          </a:p>
        </p:txBody>
      </p:sp>
      <p:pic>
        <p:nvPicPr>
          <p:cNvPr id="1031" name="Picture 6"/>
          <p:cNvPicPr>
            <a:picLocks noChangeAspect="1" noChangeArrowheads="1"/>
          </p:cNvPicPr>
          <p:nvPr/>
        </p:nvPicPr>
        <p:blipFill>
          <a:blip r:embed="rId13" cstate="print"/>
          <a:srcRect/>
          <a:stretch>
            <a:fillRect/>
          </a:stretch>
        </p:blipFill>
        <p:spPr bwMode="auto">
          <a:xfrm>
            <a:off x="228600" y="6248400"/>
            <a:ext cx="3810000" cy="430213"/>
          </a:xfrm>
          <a:prstGeom prst="rect">
            <a:avLst/>
          </a:prstGeom>
          <a:noFill/>
          <a:ln w="9525">
            <a:noFill/>
            <a:round/>
            <a:headEnd/>
            <a:tailEnd/>
          </a:ln>
        </p:spPr>
      </p:pic>
      <p:sp>
        <p:nvSpPr>
          <p:cNvPr id="3" name="Line 7"/>
          <p:cNvSpPr>
            <a:spLocks noChangeShapeType="1"/>
          </p:cNvSpPr>
          <p:nvPr/>
        </p:nvSpPr>
        <p:spPr bwMode="auto">
          <a:xfrm>
            <a:off x="4114800" y="6553200"/>
            <a:ext cx="4572000" cy="1588"/>
          </a:xfrm>
          <a:prstGeom prst="line">
            <a:avLst/>
          </a:prstGeom>
          <a:noFill/>
          <a:ln w="19080">
            <a:solidFill>
              <a:srgbClr val="0058A6"/>
            </a:solidFill>
            <a:miter lim="800000"/>
            <a:headEnd/>
            <a:tailEnd/>
          </a:ln>
          <a:effectLst/>
        </p:spPr>
        <p:txBody>
          <a:bodyPr/>
          <a:lstStyle/>
          <a:p>
            <a:pPr>
              <a:buFont typeface="Times New Roman" pitchFamily="16" charset="0"/>
              <a:buNone/>
              <a:defRPr/>
            </a:pPr>
            <a:endParaRPr lang="en-US">
              <a:latin typeface="Arial" charset="0"/>
            </a:endParaRPr>
          </a:p>
        </p:txBody>
      </p:sp>
      <p:sp>
        <p:nvSpPr>
          <p:cNvPr id="1032" name="Rectangle 8"/>
          <p:cNvSpPr>
            <a:spLocks noChangeArrowheads="1"/>
          </p:cNvSpPr>
          <p:nvPr/>
        </p:nvSpPr>
        <p:spPr bwMode="auto">
          <a:xfrm>
            <a:off x="7085013" y="6565900"/>
            <a:ext cx="1241425" cy="231775"/>
          </a:xfrm>
          <a:prstGeom prst="rect">
            <a:avLst/>
          </a:prstGeom>
          <a:noFill/>
          <a:ln w="9525">
            <a:noFill/>
            <a:round/>
            <a:headEnd/>
            <a:tailEnd/>
          </a:ln>
          <a:effectLst/>
        </p:spPr>
        <p:txBody>
          <a:bodyPr wrap="none" lIns="90000" tIns="46800" rIns="90000" bIns="46800">
            <a:spAutoFit/>
          </a:bodyPr>
          <a:lstStyle/>
          <a:p>
            <a:pPr>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900" i="1">
                <a:solidFill>
                  <a:srgbClr val="000000"/>
                </a:solidFill>
                <a:latin typeface="Arial" charset="0"/>
              </a:rPr>
              <a:t>For Official Use Only</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457200" rtl="0" eaLnBrk="1" fontAlgn="base" hangingPunct="1">
        <a:spcBef>
          <a:spcPct val="0"/>
        </a:spcBef>
        <a:spcAft>
          <a:spcPct val="0"/>
        </a:spcAft>
        <a:buClr>
          <a:srgbClr val="000000"/>
        </a:buClr>
        <a:buSzPct val="100000"/>
        <a:buFont typeface="Times New Roman" pitchFamily="-110" charset="0"/>
        <a:defRPr sz="4400">
          <a:solidFill>
            <a:srgbClr val="000000"/>
          </a:solidFill>
          <a:latin typeface="+mj-lt"/>
          <a:ea typeface="+mj-ea"/>
          <a:cs typeface="+mj-cs"/>
        </a:defRPr>
      </a:lvl1pPr>
      <a:lvl2pPr algn="ctr" defTabSz="457200" rtl="0" eaLnBrk="1" fontAlgn="base" hangingPunct="1">
        <a:spcBef>
          <a:spcPct val="0"/>
        </a:spcBef>
        <a:spcAft>
          <a:spcPct val="0"/>
        </a:spcAft>
        <a:buClr>
          <a:srgbClr val="000000"/>
        </a:buClr>
        <a:buSzPct val="100000"/>
        <a:buFont typeface="Times New Roman" pitchFamily="-110" charset="0"/>
        <a:defRPr sz="4400">
          <a:solidFill>
            <a:srgbClr val="000000"/>
          </a:solidFill>
          <a:latin typeface="Arial" charset="0"/>
          <a:ea typeface="Osaka" charset="0"/>
          <a:cs typeface="Osaka" charset="0"/>
        </a:defRPr>
      </a:lvl2pPr>
      <a:lvl3pPr algn="ctr" defTabSz="457200" rtl="0" eaLnBrk="1" fontAlgn="base" hangingPunct="1">
        <a:spcBef>
          <a:spcPct val="0"/>
        </a:spcBef>
        <a:spcAft>
          <a:spcPct val="0"/>
        </a:spcAft>
        <a:buClr>
          <a:srgbClr val="000000"/>
        </a:buClr>
        <a:buSzPct val="100000"/>
        <a:buFont typeface="Times New Roman" pitchFamily="-110" charset="0"/>
        <a:defRPr sz="4400">
          <a:solidFill>
            <a:srgbClr val="000000"/>
          </a:solidFill>
          <a:latin typeface="Arial" charset="0"/>
          <a:ea typeface="Osaka" charset="0"/>
          <a:cs typeface="Osaka" charset="0"/>
        </a:defRPr>
      </a:lvl3pPr>
      <a:lvl4pPr algn="ctr" defTabSz="457200" rtl="0" eaLnBrk="1" fontAlgn="base" hangingPunct="1">
        <a:spcBef>
          <a:spcPct val="0"/>
        </a:spcBef>
        <a:spcAft>
          <a:spcPct val="0"/>
        </a:spcAft>
        <a:buClr>
          <a:srgbClr val="000000"/>
        </a:buClr>
        <a:buSzPct val="100000"/>
        <a:buFont typeface="Times New Roman" pitchFamily="-110" charset="0"/>
        <a:defRPr sz="4400">
          <a:solidFill>
            <a:srgbClr val="000000"/>
          </a:solidFill>
          <a:latin typeface="Arial" charset="0"/>
          <a:ea typeface="Osaka" charset="0"/>
          <a:cs typeface="Osaka" charset="0"/>
        </a:defRPr>
      </a:lvl4pPr>
      <a:lvl5pPr algn="ctr" defTabSz="457200" rtl="0" eaLnBrk="1" fontAlgn="base" hangingPunct="1">
        <a:spcBef>
          <a:spcPct val="0"/>
        </a:spcBef>
        <a:spcAft>
          <a:spcPct val="0"/>
        </a:spcAft>
        <a:buClr>
          <a:srgbClr val="000000"/>
        </a:buClr>
        <a:buSzPct val="100000"/>
        <a:buFont typeface="Times New Roman" pitchFamily="-110" charset="0"/>
        <a:defRPr sz="4400">
          <a:solidFill>
            <a:srgbClr val="000000"/>
          </a:solidFill>
          <a:latin typeface="Arial" charset="0"/>
          <a:ea typeface="Osaka" charset="0"/>
          <a:cs typeface="Osaka" charset="0"/>
        </a:defRPr>
      </a:lvl5pPr>
      <a:lvl6pPr marL="2514600" indent="-228600" algn="ctr" defTabSz="457200" rtl="0" eaLnBrk="1" fontAlgn="base" hangingPunct="1">
        <a:spcBef>
          <a:spcPct val="0"/>
        </a:spcBef>
        <a:spcAft>
          <a:spcPct val="0"/>
        </a:spcAft>
        <a:buClr>
          <a:srgbClr val="000000"/>
        </a:buClr>
        <a:buSzPct val="100000"/>
        <a:buFont typeface="Times New Roman" pitchFamily="16" charset="0"/>
        <a:defRPr sz="4400">
          <a:solidFill>
            <a:srgbClr val="000000"/>
          </a:solidFill>
          <a:latin typeface="Arial" charset="0"/>
          <a:ea typeface="Osaka" charset="0"/>
          <a:cs typeface="Osaka" charset="0"/>
        </a:defRPr>
      </a:lvl6pPr>
      <a:lvl7pPr marL="2971800" indent="-228600" algn="ctr" defTabSz="457200" rtl="0" eaLnBrk="1" fontAlgn="base" hangingPunct="1">
        <a:spcBef>
          <a:spcPct val="0"/>
        </a:spcBef>
        <a:spcAft>
          <a:spcPct val="0"/>
        </a:spcAft>
        <a:buClr>
          <a:srgbClr val="000000"/>
        </a:buClr>
        <a:buSzPct val="100000"/>
        <a:buFont typeface="Times New Roman" pitchFamily="16" charset="0"/>
        <a:defRPr sz="4400">
          <a:solidFill>
            <a:srgbClr val="000000"/>
          </a:solidFill>
          <a:latin typeface="Arial" charset="0"/>
          <a:ea typeface="Osaka" charset="0"/>
          <a:cs typeface="Osaka" charset="0"/>
        </a:defRPr>
      </a:lvl7pPr>
      <a:lvl8pPr marL="3429000" indent="-228600" algn="ctr" defTabSz="457200" rtl="0" eaLnBrk="1" fontAlgn="base" hangingPunct="1">
        <a:spcBef>
          <a:spcPct val="0"/>
        </a:spcBef>
        <a:spcAft>
          <a:spcPct val="0"/>
        </a:spcAft>
        <a:buClr>
          <a:srgbClr val="000000"/>
        </a:buClr>
        <a:buSzPct val="100000"/>
        <a:buFont typeface="Times New Roman" pitchFamily="16" charset="0"/>
        <a:defRPr sz="4400">
          <a:solidFill>
            <a:srgbClr val="000000"/>
          </a:solidFill>
          <a:latin typeface="Arial" charset="0"/>
          <a:ea typeface="Osaka" charset="0"/>
          <a:cs typeface="Osaka" charset="0"/>
        </a:defRPr>
      </a:lvl8pPr>
      <a:lvl9pPr marL="3886200" indent="-228600" algn="ctr" defTabSz="457200" rtl="0" eaLnBrk="1" fontAlgn="base" hangingPunct="1">
        <a:spcBef>
          <a:spcPct val="0"/>
        </a:spcBef>
        <a:spcAft>
          <a:spcPct val="0"/>
        </a:spcAft>
        <a:buClr>
          <a:srgbClr val="000000"/>
        </a:buClr>
        <a:buSzPct val="100000"/>
        <a:buFont typeface="Times New Roman" pitchFamily="16" charset="0"/>
        <a:defRPr sz="4400">
          <a:solidFill>
            <a:srgbClr val="000000"/>
          </a:solidFill>
          <a:latin typeface="Arial" charset="0"/>
          <a:ea typeface="Osaka" charset="0"/>
          <a:cs typeface="Osaka" charset="0"/>
        </a:defRPr>
      </a:lvl9pPr>
    </p:titleStyle>
    <p:bodyStyle>
      <a:lvl1pPr marL="342900" indent="-342900" algn="l" defTabSz="457200" rtl="0" eaLnBrk="1" fontAlgn="base" hangingPunct="1">
        <a:spcBef>
          <a:spcPts val="800"/>
        </a:spcBef>
        <a:spcAft>
          <a:spcPct val="0"/>
        </a:spcAft>
        <a:buClr>
          <a:srgbClr val="000000"/>
        </a:buClr>
        <a:buSzPct val="100000"/>
        <a:buFont typeface="Times New Roman" pitchFamily="-110" charset="0"/>
        <a:buChar char="•"/>
        <a:defRPr sz="3200">
          <a:solidFill>
            <a:srgbClr val="000000"/>
          </a:solidFill>
          <a:latin typeface="+mn-lt"/>
          <a:ea typeface="+mn-ea"/>
          <a:cs typeface="+mn-cs"/>
        </a:defRPr>
      </a:lvl1pPr>
      <a:lvl2pPr marL="742950" indent="-285750" algn="l" defTabSz="457200" rtl="0" eaLnBrk="1" fontAlgn="base" hangingPunct="1">
        <a:spcBef>
          <a:spcPts val="700"/>
        </a:spcBef>
        <a:spcAft>
          <a:spcPct val="0"/>
        </a:spcAft>
        <a:buClr>
          <a:srgbClr val="000000"/>
        </a:buClr>
        <a:buSzPct val="100000"/>
        <a:buFont typeface="Times New Roman" pitchFamily="-110" charset="0"/>
        <a:buChar char="–"/>
        <a:defRPr sz="2800">
          <a:solidFill>
            <a:srgbClr val="000000"/>
          </a:solidFill>
          <a:latin typeface="+mn-lt"/>
          <a:ea typeface="+mn-ea"/>
          <a:cs typeface="+mn-cs"/>
        </a:defRPr>
      </a:lvl2pPr>
      <a:lvl3pPr marL="1143000" indent="-228600" algn="l" defTabSz="457200" rtl="0" eaLnBrk="1" fontAlgn="base" hangingPunct="1">
        <a:spcBef>
          <a:spcPts val="600"/>
        </a:spcBef>
        <a:spcAft>
          <a:spcPct val="0"/>
        </a:spcAft>
        <a:buClr>
          <a:srgbClr val="000000"/>
        </a:buClr>
        <a:buSzPct val="100000"/>
        <a:buFont typeface="Times New Roman" pitchFamily="-110" charset="0"/>
        <a:buChar char="•"/>
        <a:defRPr sz="2400">
          <a:solidFill>
            <a:srgbClr val="000000"/>
          </a:solidFill>
          <a:latin typeface="+mn-lt"/>
          <a:ea typeface="+mn-ea"/>
          <a:cs typeface="+mn-cs"/>
        </a:defRPr>
      </a:lvl3pPr>
      <a:lvl4pPr marL="1600200" indent="-228600" algn="l" defTabSz="457200" rtl="0" eaLnBrk="1" fontAlgn="base" hangingPunct="1">
        <a:spcBef>
          <a:spcPts val="500"/>
        </a:spcBef>
        <a:spcAft>
          <a:spcPct val="0"/>
        </a:spcAft>
        <a:buClr>
          <a:srgbClr val="000000"/>
        </a:buClr>
        <a:buSzPct val="100000"/>
        <a:buFont typeface="Times New Roman" pitchFamily="-110" charset="0"/>
        <a:buChar char="–"/>
        <a:defRPr sz="2000">
          <a:solidFill>
            <a:srgbClr val="000000"/>
          </a:solidFill>
          <a:latin typeface="+mn-lt"/>
          <a:ea typeface="+mn-ea"/>
          <a:cs typeface="+mn-cs"/>
        </a:defRPr>
      </a:lvl4pPr>
      <a:lvl5pPr marL="2057400" indent="-228600" algn="l" defTabSz="457200" rtl="0" eaLnBrk="1" fontAlgn="base" hangingPunct="1">
        <a:spcBef>
          <a:spcPts val="500"/>
        </a:spcBef>
        <a:spcAft>
          <a:spcPct val="0"/>
        </a:spcAft>
        <a:buClr>
          <a:srgbClr val="000000"/>
        </a:buClr>
        <a:buSzPct val="100000"/>
        <a:buFont typeface="Times New Roman" pitchFamily="-110" charset="0"/>
        <a:buChar char="»"/>
        <a:defRPr sz="2000">
          <a:solidFill>
            <a:srgbClr val="000000"/>
          </a:solidFill>
          <a:latin typeface="+mn-lt"/>
          <a:ea typeface="+mn-ea"/>
          <a:cs typeface="+mn-cs"/>
        </a:defRPr>
      </a:lvl5pPr>
      <a:lvl6pPr marL="2514600" indent="-228600" algn="l" defTabSz="457200"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85800" y="463550"/>
            <a:ext cx="7770813" cy="1433513"/>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027" name="Rectangle 2"/>
          <p:cNvSpPr>
            <a:spLocks noGrp="1" noChangeArrowheads="1"/>
          </p:cNvSpPr>
          <p:nvPr>
            <p:ph type="body" idx="1"/>
          </p:nvPr>
        </p:nvSpPr>
        <p:spPr bwMode="auto">
          <a:xfrm>
            <a:off x="685800" y="1981200"/>
            <a:ext cx="7770813" cy="4113213"/>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2" name="Rectangle 3"/>
          <p:cNvSpPr>
            <a:spLocks noGrp="1" noChangeArrowheads="1"/>
          </p:cNvSpPr>
          <p:nvPr>
            <p:ph type="dt"/>
          </p:nvPr>
        </p:nvSpPr>
        <p:spPr bwMode="auto">
          <a:xfrm>
            <a:off x="685800" y="6248400"/>
            <a:ext cx="19034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mn-ea"/>
                <a:cs typeface="+mn-cs"/>
              </a:defRPr>
            </a:lvl1pPr>
          </a:lstStyle>
          <a:p>
            <a:r>
              <a:rPr lang="en-US" smtClean="0"/>
              <a:t>01/17/2013</a:t>
            </a:r>
            <a:endParaRPr lang="en-US"/>
          </a:p>
        </p:txBody>
      </p:sp>
      <p:sp>
        <p:nvSpPr>
          <p:cNvPr id="1028" name="Text Box 4"/>
          <p:cNvSpPr txBox="1">
            <a:spLocks noChangeArrowheads="1"/>
          </p:cNvSpPr>
          <p:nvPr/>
        </p:nvSpPr>
        <p:spPr bwMode="auto">
          <a:xfrm>
            <a:off x="3124200" y="6248400"/>
            <a:ext cx="2895600" cy="457200"/>
          </a:xfrm>
          <a:prstGeom prst="rect">
            <a:avLst/>
          </a:prstGeom>
          <a:noFill/>
          <a:ln w="9525">
            <a:noFill/>
            <a:round/>
            <a:headEnd/>
            <a:tailEnd/>
          </a:ln>
          <a:effectLst/>
        </p:spPr>
        <p:txBody>
          <a:bodyPr wrap="none" anchor="ctr"/>
          <a:lstStyle/>
          <a:p>
            <a:pPr>
              <a:buFont typeface="Times New Roman" pitchFamily="16" charset="0"/>
              <a:buNone/>
              <a:defRPr/>
            </a:pPr>
            <a:endParaRPr lang="en-US">
              <a:latin typeface="Arial" charset="0"/>
            </a:endParaRPr>
          </a:p>
        </p:txBody>
      </p:sp>
      <p:sp>
        <p:nvSpPr>
          <p:cNvPr id="1029" name="Rectangle 5"/>
          <p:cNvSpPr>
            <a:spLocks noGrp="1" noChangeArrowheads="1"/>
          </p:cNvSpPr>
          <p:nvPr>
            <p:ph type="sldNum"/>
          </p:nvPr>
        </p:nvSpPr>
        <p:spPr bwMode="auto">
          <a:xfrm>
            <a:off x="6553200" y="6248400"/>
            <a:ext cx="19034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Font typeface="Times New Roman" charset="0"/>
              <a:buNone/>
              <a:defRPr sz="1400">
                <a:solidFill>
                  <a:srgbClr val="000000"/>
                </a:solidFill>
                <a:latin typeface="Arial" charset="0"/>
              </a:defRPr>
            </a:lvl1pPr>
          </a:lstStyle>
          <a:p>
            <a:fld id="{B6F15528-21DE-4FAA-801E-634DDDAF4B2B}" type="slidenum">
              <a:rPr lang="en-US" smtClean="0"/>
              <a:pPr/>
              <a:t>‹#›</a:t>
            </a:fld>
            <a:endParaRPr lang="en-US"/>
          </a:p>
        </p:txBody>
      </p:sp>
      <p:pic>
        <p:nvPicPr>
          <p:cNvPr id="1031" name="Picture 6"/>
          <p:cNvPicPr>
            <a:picLocks noChangeAspect="1" noChangeArrowheads="1"/>
          </p:cNvPicPr>
          <p:nvPr/>
        </p:nvPicPr>
        <p:blipFill>
          <a:blip r:embed="rId13" cstate="print"/>
          <a:srcRect/>
          <a:stretch>
            <a:fillRect/>
          </a:stretch>
        </p:blipFill>
        <p:spPr bwMode="auto">
          <a:xfrm>
            <a:off x="228600" y="6248400"/>
            <a:ext cx="3810000" cy="430213"/>
          </a:xfrm>
          <a:prstGeom prst="rect">
            <a:avLst/>
          </a:prstGeom>
          <a:noFill/>
          <a:ln w="9525">
            <a:noFill/>
            <a:round/>
            <a:headEnd/>
            <a:tailEnd/>
          </a:ln>
        </p:spPr>
      </p:pic>
      <p:sp>
        <p:nvSpPr>
          <p:cNvPr id="3" name="Line 7"/>
          <p:cNvSpPr>
            <a:spLocks noChangeShapeType="1"/>
          </p:cNvSpPr>
          <p:nvPr/>
        </p:nvSpPr>
        <p:spPr bwMode="auto">
          <a:xfrm>
            <a:off x="4114800" y="6553200"/>
            <a:ext cx="4572000" cy="1588"/>
          </a:xfrm>
          <a:prstGeom prst="line">
            <a:avLst/>
          </a:prstGeom>
          <a:noFill/>
          <a:ln w="19080">
            <a:solidFill>
              <a:srgbClr val="0058A6"/>
            </a:solidFill>
            <a:miter lim="800000"/>
            <a:headEnd/>
            <a:tailEnd/>
          </a:ln>
          <a:effectLst/>
        </p:spPr>
        <p:txBody>
          <a:bodyPr/>
          <a:lstStyle/>
          <a:p>
            <a:pPr>
              <a:buFont typeface="Times New Roman" pitchFamily="16" charset="0"/>
              <a:buNone/>
              <a:defRPr/>
            </a:pPr>
            <a:endParaRPr lang="en-US">
              <a:latin typeface="Arial" charset="0"/>
            </a:endParaRPr>
          </a:p>
        </p:txBody>
      </p:sp>
      <p:sp>
        <p:nvSpPr>
          <p:cNvPr id="1032" name="Rectangle 8"/>
          <p:cNvSpPr>
            <a:spLocks noChangeArrowheads="1"/>
          </p:cNvSpPr>
          <p:nvPr/>
        </p:nvSpPr>
        <p:spPr bwMode="auto">
          <a:xfrm>
            <a:off x="7085013" y="6565900"/>
            <a:ext cx="1241425" cy="231775"/>
          </a:xfrm>
          <a:prstGeom prst="rect">
            <a:avLst/>
          </a:prstGeom>
          <a:noFill/>
          <a:ln w="9525">
            <a:noFill/>
            <a:round/>
            <a:headEnd/>
            <a:tailEnd/>
          </a:ln>
          <a:effectLst/>
        </p:spPr>
        <p:txBody>
          <a:bodyPr wrap="none" lIns="90000" tIns="46800" rIns="90000" bIns="46800">
            <a:spAutoFit/>
          </a:bodyPr>
          <a:lstStyle/>
          <a:p>
            <a:pPr>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900" i="1">
                <a:solidFill>
                  <a:srgbClr val="000000"/>
                </a:solidFill>
                <a:latin typeface="Arial" charset="0"/>
              </a:rPr>
              <a:t>For Official Use Only</a:t>
            </a: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cut/>
  </p:transition>
  <p:timing>
    <p:tnLst>
      <p:par>
        <p:cTn id="1" dur="indefinite" restart="never" nodeType="tmRoot"/>
      </p:par>
    </p:tnLst>
  </p:timing>
  <p:hf hdr="0" ftr="0" dt="0"/>
  <p:txStyles>
    <p:titleStyle>
      <a:lvl1pPr algn="ctr" defTabSz="457200" rtl="0" eaLnBrk="1" fontAlgn="base" hangingPunct="1">
        <a:spcBef>
          <a:spcPct val="0"/>
        </a:spcBef>
        <a:spcAft>
          <a:spcPct val="0"/>
        </a:spcAft>
        <a:buClr>
          <a:srgbClr val="000000"/>
        </a:buClr>
        <a:buSzPct val="100000"/>
        <a:buFont typeface="Times New Roman" pitchFamily="-110" charset="0"/>
        <a:defRPr sz="4400">
          <a:solidFill>
            <a:srgbClr val="000000"/>
          </a:solidFill>
          <a:latin typeface="+mj-lt"/>
          <a:ea typeface="+mj-ea"/>
          <a:cs typeface="+mj-cs"/>
        </a:defRPr>
      </a:lvl1pPr>
      <a:lvl2pPr algn="ctr" defTabSz="457200" rtl="0" eaLnBrk="1" fontAlgn="base" hangingPunct="1">
        <a:spcBef>
          <a:spcPct val="0"/>
        </a:spcBef>
        <a:spcAft>
          <a:spcPct val="0"/>
        </a:spcAft>
        <a:buClr>
          <a:srgbClr val="000000"/>
        </a:buClr>
        <a:buSzPct val="100000"/>
        <a:buFont typeface="Times New Roman" pitchFamily="-110" charset="0"/>
        <a:defRPr sz="4400">
          <a:solidFill>
            <a:srgbClr val="000000"/>
          </a:solidFill>
          <a:latin typeface="Arial" charset="0"/>
          <a:ea typeface="Osaka" charset="0"/>
          <a:cs typeface="Osaka" charset="0"/>
        </a:defRPr>
      </a:lvl2pPr>
      <a:lvl3pPr algn="ctr" defTabSz="457200" rtl="0" eaLnBrk="1" fontAlgn="base" hangingPunct="1">
        <a:spcBef>
          <a:spcPct val="0"/>
        </a:spcBef>
        <a:spcAft>
          <a:spcPct val="0"/>
        </a:spcAft>
        <a:buClr>
          <a:srgbClr val="000000"/>
        </a:buClr>
        <a:buSzPct val="100000"/>
        <a:buFont typeface="Times New Roman" pitchFamily="-110" charset="0"/>
        <a:defRPr sz="4400">
          <a:solidFill>
            <a:srgbClr val="000000"/>
          </a:solidFill>
          <a:latin typeface="Arial" charset="0"/>
          <a:ea typeface="Osaka" charset="0"/>
          <a:cs typeface="Osaka" charset="0"/>
        </a:defRPr>
      </a:lvl3pPr>
      <a:lvl4pPr algn="ctr" defTabSz="457200" rtl="0" eaLnBrk="1" fontAlgn="base" hangingPunct="1">
        <a:spcBef>
          <a:spcPct val="0"/>
        </a:spcBef>
        <a:spcAft>
          <a:spcPct val="0"/>
        </a:spcAft>
        <a:buClr>
          <a:srgbClr val="000000"/>
        </a:buClr>
        <a:buSzPct val="100000"/>
        <a:buFont typeface="Times New Roman" pitchFamily="-110" charset="0"/>
        <a:defRPr sz="4400">
          <a:solidFill>
            <a:srgbClr val="000000"/>
          </a:solidFill>
          <a:latin typeface="Arial" charset="0"/>
          <a:ea typeface="Osaka" charset="0"/>
          <a:cs typeface="Osaka" charset="0"/>
        </a:defRPr>
      </a:lvl4pPr>
      <a:lvl5pPr algn="ctr" defTabSz="457200" rtl="0" eaLnBrk="1" fontAlgn="base" hangingPunct="1">
        <a:spcBef>
          <a:spcPct val="0"/>
        </a:spcBef>
        <a:spcAft>
          <a:spcPct val="0"/>
        </a:spcAft>
        <a:buClr>
          <a:srgbClr val="000000"/>
        </a:buClr>
        <a:buSzPct val="100000"/>
        <a:buFont typeface="Times New Roman" pitchFamily="-110" charset="0"/>
        <a:defRPr sz="4400">
          <a:solidFill>
            <a:srgbClr val="000000"/>
          </a:solidFill>
          <a:latin typeface="Arial" charset="0"/>
          <a:ea typeface="Osaka" charset="0"/>
          <a:cs typeface="Osaka" charset="0"/>
        </a:defRPr>
      </a:lvl5pPr>
      <a:lvl6pPr marL="2514600" indent="-228600" algn="ctr" defTabSz="457200" rtl="0" eaLnBrk="1" fontAlgn="base" hangingPunct="1">
        <a:spcBef>
          <a:spcPct val="0"/>
        </a:spcBef>
        <a:spcAft>
          <a:spcPct val="0"/>
        </a:spcAft>
        <a:buClr>
          <a:srgbClr val="000000"/>
        </a:buClr>
        <a:buSzPct val="100000"/>
        <a:buFont typeface="Times New Roman" pitchFamily="16" charset="0"/>
        <a:defRPr sz="4400">
          <a:solidFill>
            <a:srgbClr val="000000"/>
          </a:solidFill>
          <a:latin typeface="Arial" charset="0"/>
          <a:ea typeface="Osaka" charset="0"/>
          <a:cs typeface="Osaka" charset="0"/>
        </a:defRPr>
      </a:lvl6pPr>
      <a:lvl7pPr marL="2971800" indent="-228600" algn="ctr" defTabSz="457200" rtl="0" eaLnBrk="1" fontAlgn="base" hangingPunct="1">
        <a:spcBef>
          <a:spcPct val="0"/>
        </a:spcBef>
        <a:spcAft>
          <a:spcPct val="0"/>
        </a:spcAft>
        <a:buClr>
          <a:srgbClr val="000000"/>
        </a:buClr>
        <a:buSzPct val="100000"/>
        <a:buFont typeface="Times New Roman" pitchFamily="16" charset="0"/>
        <a:defRPr sz="4400">
          <a:solidFill>
            <a:srgbClr val="000000"/>
          </a:solidFill>
          <a:latin typeface="Arial" charset="0"/>
          <a:ea typeface="Osaka" charset="0"/>
          <a:cs typeface="Osaka" charset="0"/>
        </a:defRPr>
      </a:lvl7pPr>
      <a:lvl8pPr marL="3429000" indent="-228600" algn="ctr" defTabSz="457200" rtl="0" eaLnBrk="1" fontAlgn="base" hangingPunct="1">
        <a:spcBef>
          <a:spcPct val="0"/>
        </a:spcBef>
        <a:spcAft>
          <a:spcPct val="0"/>
        </a:spcAft>
        <a:buClr>
          <a:srgbClr val="000000"/>
        </a:buClr>
        <a:buSzPct val="100000"/>
        <a:buFont typeface="Times New Roman" pitchFamily="16" charset="0"/>
        <a:defRPr sz="4400">
          <a:solidFill>
            <a:srgbClr val="000000"/>
          </a:solidFill>
          <a:latin typeface="Arial" charset="0"/>
          <a:ea typeface="Osaka" charset="0"/>
          <a:cs typeface="Osaka" charset="0"/>
        </a:defRPr>
      </a:lvl8pPr>
      <a:lvl9pPr marL="3886200" indent="-228600" algn="ctr" defTabSz="457200" rtl="0" eaLnBrk="1" fontAlgn="base" hangingPunct="1">
        <a:spcBef>
          <a:spcPct val="0"/>
        </a:spcBef>
        <a:spcAft>
          <a:spcPct val="0"/>
        </a:spcAft>
        <a:buClr>
          <a:srgbClr val="000000"/>
        </a:buClr>
        <a:buSzPct val="100000"/>
        <a:buFont typeface="Times New Roman" pitchFamily="16" charset="0"/>
        <a:defRPr sz="4400">
          <a:solidFill>
            <a:srgbClr val="000000"/>
          </a:solidFill>
          <a:latin typeface="Arial" charset="0"/>
          <a:ea typeface="Osaka" charset="0"/>
          <a:cs typeface="Osaka" charset="0"/>
        </a:defRPr>
      </a:lvl9pPr>
    </p:titleStyle>
    <p:bodyStyle>
      <a:lvl1pPr marL="342900" indent="-342900" algn="l" defTabSz="457200" rtl="0" eaLnBrk="1" fontAlgn="base" hangingPunct="1">
        <a:spcBef>
          <a:spcPts val="800"/>
        </a:spcBef>
        <a:spcAft>
          <a:spcPct val="0"/>
        </a:spcAft>
        <a:buClr>
          <a:srgbClr val="000000"/>
        </a:buClr>
        <a:buSzPct val="100000"/>
        <a:buFont typeface="Times New Roman" pitchFamily="-110" charset="0"/>
        <a:buChar char="•"/>
        <a:defRPr sz="3200">
          <a:solidFill>
            <a:srgbClr val="000000"/>
          </a:solidFill>
          <a:latin typeface="+mn-lt"/>
          <a:ea typeface="+mn-ea"/>
          <a:cs typeface="+mn-cs"/>
        </a:defRPr>
      </a:lvl1pPr>
      <a:lvl2pPr marL="742950" indent="-285750" algn="l" defTabSz="457200" rtl="0" eaLnBrk="1" fontAlgn="base" hangingPunct="1">
        <a:spcBef>
          <a:spcPts val="700"/>
        </a:spcBef>
        <a:spcAft>
          <a:spcPct val="0"/>
        </a:spcAft>
        <a:buClr>
          <a:srgbClr val="000000"/>
        </a:buClr>
        <a:buSzPct val="100000"/>
        <a:buFont typeface="Times New Roman" pitchFamily="-110" charset="0"/>
        <a:buChar char="–"/>
        <a:defRPr sz="2800">
          <a:solidFill>
            <a:srgbClr val="000000"/>
          </a:solidFill>
          <a:latin typeface="+mn-lt"/>
          <a:ea typeface="+mn-ea"/>
          <a:cs typeface="+mn-cs"/>
        </a:defRPr>
      </a:lvl2pPr>
      <a:lvl3pPr marL="1143000" indent="-228600" algn="l" defTabSz="457200" rtl="0" eaLnBrk="1" fontAlgn="base" hangingPunct="1">
        <a:spcBef>
          <a:spcPts val="600"/>
        </a:spcBef>
        <a:spcAft>
          <a:spcPct val="0"/>
        </a:spcAft>
        <a:buClr>
          <a:srgbClr val="000000"/>
        </a:buClr>
        <a:buSzPct val="100000"/>
        <a:buFont typeface="Times New Roman" pitchFamily="-110" charset="0"/>
        <a:buChar char="•"/>
        <a:defRPr sz="2400">
          <a:solidFill>
            <a:srgbClr val="000000"/>
          </a:solidFill>
          <a:latin typeface="+mn-lt"/>
          <a:ea typeface="+mn-ea"/>
          <a:cs typeface="+mn-cs"/>
        </a:defRPr>
      </a:lvl3pPr>
      <a:lvl4pPr marL="1600200" indent="-228600" algn="l" defTabSz="457200" rtl="0" eaLnBrk="1" fontAlgn="base" hangingPunct="1">
        <a:spcBef>
          <a:spcPts val="500"/>
        </a:spcBef>
        <a:spcAft>
          <a:spcPct val="0"/>
        </a:spcAft>
        <a:buClr>
          <a:srgbClr val="000000"/>
        </a:buClr>
        <a:buSzPct val="100000"/>
        <a:buFont typeface="Times New Roman" pitchFamily="-110" charset="0"/>
        <a:buChar char="–"/>
        <a:defRPr sz="2000">
          <a:solidFill>
            <a:srgbClr val="000000"/>
          </a:solidFill>
          <a:latin typeface="+mn-lt"/>
          <a:ea typeface="+mn-ea"/>
          <a:cs typeface="+mn-cs"/>
        </a:defRPr>
      </a:lvl4pPr>
      <a:lvl5pPr marL="2057400" indent="-228600" algn="l" defTabSz="457200" rtl="0" eaLnBrk="1" fontAlgn="base" hangingPunct="1">
        <a:spcBef>
          <a:spcPts val="500"/>
        </a:spcBef>
        <a:spcAft>
          <a:spcPct val="0"/>
        </a:spcAft>
        <a:buClr>
          <a:srgbClr val="000000"/>
        </a:buClr>
        <a:buSzPct val="100000"/>
        <a:buFont typeface="Times New Roman" pitchFamily="-110" charset="0"/>
        <a:buChar char="»"/>
        <a:defRPr sz="2000">
          <a:solidFill>
            <a:srgbClr val="000000"/>
          </a:solidFill>
          <a:latin typeface="+mn-lt"/>
          <a:ea typeface="+mn-ea"/>
          <a:cs typeface="+mn-cs"/>
        </a:defRPr>
      </a:lvl5pPr>
      <a:lvl6pPr marL="2514600" indent="-228600" algn="l" defTabSz="457200"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47800" y="228600"/>
            <a:ext cx="6172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685800" y="1676400"/>
            <a:ext cx="77724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p:txBody>
      </p:sp>
      <p:sp>
        <p:nvSpPr>
          <p:cNvPr id="1028" name="Rectangle 4"/>
          <p:cNvSpPr>
            <a:spLocks noGrp="1" noChangeArrowheads="1"/>
          </p:cNvSpPr>
          <p:nvPr>
            <p:ph type="dt" sz="half" idx="2"/>
          </p:nvPr>
        </p:nvSpPr>
        <p:spPr bwMode="auto">
          <a:xfrm>
            <a:off x="685800" y="64008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mn-lt"/>
              </a:defRPr>
            </a:lvl1pPr>
          </a:lstStyle>
          <a:p>
            <a:r>
              <a:rPr lang="en-US" smtClean="0"/>
              <a:t>01/17/2013</a:t>
            </a:r>
            <a:endParaRPr lang="en-US"/>
          </a:p>
        </p:txBody>
      </p:sp>
      <p:sp>
        <p:nvSpPr>
          <p:cNvPr id="1029" name="Rectangle 5"/>
          <p:cNvSpPr>
            <a:spLocks noGrp="1" noChangeArrowheads="1"/>
          </p:cNvSpPr>
          <p:nvPr>
            <p:ph type="ftr" sz="quarter" idx="3"/>
          </p:nvPr>
        </p:nvSpPr>
        <p:spPr bwMode="auto">
          <a:xfrm>
            <a:off x="3124200" y="6400800"/>
            <a:ext cx="289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mn-lt"/>
              </a:defRPr>
            </a:lvl1pPr>
          </a:lstStyle>
          <a:p>
            <a:r>
              <a:rPr lang="en-US" smtClean="0"/>
              <a:t>Strengthening NESDIS - Pre Decisional</a:t>
            </a:r>
            <a:endParaRPr lang="en-US" dirty="0"/>
          </a:p>
        </p:txBody>
      </p:sp>
      <p:sp>
        <p:nvSpPr>
          <p:cNvPr id="1030" name="Rectangle 6"/>
          <p:cNvSpPr>
            <a:spLocks noGrp="1" noChangeArrowheads="1"/>
          </p:cNvSpPr>
          <p:nvPr>
            <p:ph type="sldNum" sz="quarter" idx="4"/>
          </p:nvPr>
        </p:nvSpPr>
        <p:spPr bwMode="auto">
          <a:xfrm>
            <a:off x="6781800" y="64008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mn-lt"/>
              </a:defRPr>
            </a:lvl1pPr>
          </a:lstStyle>
          <a:p>
            <a:fld id="{B6F15528-21DE-4FAA-801E-634DDDAF4B2B}" type="slidenum">
              <a:rPr lang="en-US" smtClean="0"/>
              <a:pPr/>
              <a:t>‹#›</a:t>
            </a:fld>
            <a:endParaRPr lang="en-US"/>
          </a:p>
        </p:txBody>
      </p:sp>
      <p:sp>
        <p:nvSpPr>
          <p:cNvPr id="1031" name="Line 7"/>
          <p:cNvSpPr>
            <a:spLocks noChangeShapeType="1"/>
          </p:cNvSpPr>
          <p:nvPr/>
        </p:nvSpPr>
        <p:spPr bwMode="auto">
          <a:xfrm>
            <a:off x="228600" y="1524000"/>
            <a:ext cx="8686800" cy="0"/>
          </a:xfrm>
          <a:prstGeom prst="line">
            <a:avLst/>
          </a:prstGeom>
          <a:noFill/>
          <a:ln w="57150">
            <a:solidFill>
              <a:srgbClr val="FF3300"/>
            </a:solidFill>
            <a:round/>
            <a:headEnd/>
            <a:tailEnd/>
          </a:ln>
          <a:effectLst/>
        </p:spPr>
        <p:txBody>
          <a:bodyPr/>
          <a:lstStyle/>
          <a:p>
            <a:pPr>
              <a:defRPr/>
            </a:pPr>
            <a:endParaRPr lang="en-US">
              <a:latin typeface="Times New Roman" charset="0"/>
            </a:endParaRPr>
          </a:p>
        </p:txBody>
      </p:sp>
      <p:pic>
        <p:nvPicPr>
          <p:cNvPr id="1033" name="Picture 12" descr="doc_logo"/>
          <p:cNvPicPr>
            <a:picLocks noChangeAspect="1" noChangeArrowheads="1"/>
          </p:cNvPicPr>
          <p:nvPr/>
        </p:nvPicPr>
        <p:blipFill>
          <a:blip r:embed="rId13" cstate="print"/>
          <a:srcRect/>
          <a:stretch>
            <a:fillRect/>
          </a:stretch>
        </p:blipFill>
        <p:spPr bwMode="auto">
          <a:xfrm>
            <a:off x="7772400" y="228600"/>
            <a:ext cx="1219200" cy="1212850"/>
          </a:xfrm>
          <a:prstGeom prst="rect">
            <a:avLst/>
          </a:prstGeom>
          <a:noFill/>
          <a:ln w="9525">
            <a:noFill/>
            <a:miter lim="800000"/>
            <a:headEnd/>
            <a:tailEnd/>
          </a:ln>
        </p:spPr>
      </p:pic>
      <p:sp>
        <p:nvSpPr>
          <p:cNvPr id="1037" name="Text Box 13"/>
          <p:cNvSpPr txBox="1">
            <a:spLocks noChangeArrowheads="1"/>
          </p:cNvSpPr>
          <p:nvPr/>
        </p:nvSpPr>
        <p:spPr bwMode="auto">
          <a:xfrm rot="18900000">
            <a:off x="6248400" y="5105400"/>
            <a:ext cx="2895600" cy="701675"/>
          </a:xfrm>
          <a:prstGeom prst="rect">
            <a:avLst/>
          </a:prstGeom>
          <a:noFill/>
          <a:ln w="9525">
            <a:noFill/>
            <a:miter lim="800000"/>
            <a:headEnd/>
            <a:tailEnd/>
          </a:ln>
          <a:effectLst/>
        </p:spPr>
        <p:txBody>
          <a:bodyPr>
            <a:spAutoFit/>
          </a:bodyPr>
          <a:lstStyle/>
          <a:p>
            <a:pPr>
              <a:spcBef>
                <a:spcPct val="50000"/>
              </a:spcBef>
              <a:defRPr/>
            </a:pPr>
            <a:r>
              <a:rPr lang="en-US" sz="4000">
                <a:solidFill>
                  <a:srgbClr val="DDDDDD"/>
                </a:solidFill>
                <a:latin typeface="Times New Roman" charset="0"/>
              </a:rPr>
              <a:t>    </a:t>
            </a:r>
          </a:p>
        </p:txBody>
      </p:sp>
      <p:pic>
        <p:nvPicPr>
          <p:cNvPr id="12" name="Picture 11" descr="Description: noaa3goodshad"/>
          <p:cNvPicPr/>
          <p:nvPr/>
        </p:nvPicPr>
        <p:blipFill>
          <a:blip r:embed="rId14" cstate="print"/>
          <a:srcRect/>
          <a:stretch>
            <a:fillRect/>
          </a:stretch>
        </p:blipFill>
        <p:spPr bwMode="auto">
          <a:xfrm>
            <a:off x="228600" y="228600"/>
            <a:ext cx="1188720" cy="118872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cut/>
  </p:transition>
  <p:timing>
    <p:tnLst>
      <p:par>
        <p:cTn id="1" dur="indefinite" restart="never" nodeType="tmRoot"/>
      </p:par>
    </p:tnLst>
  </p:timing>
  <p:hf hdr="0" ftr="0" dt="0"/>
  <p:txStyles>
    <p:titleStyle>
      <a:lvl1pPr algn="ctr"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600" b="1">
          <a:solidFill>
            <a:schemeClr val="tx2"/>
          </a:solidFill>
          <a:latin typeface="Arial" charset="0"/>
        </a:defRPr>
      </a:lvl6pPr>
      <a:lvl7pPr marL="914400" algn="l" rtl="0" eaLnBrk="1" fontAlgn="base" hangingPunct="1">
        <a:spcBef>
          <a:spcPct val="0"/>
        </a:spcBef>
        <a:spcAft>
          <a:spcPct val="0"/>
        </a:spcAft>
        <a:defRPr sz="3600" b="1">
          <a:solidFill>
            <a:schemeClr val="tx2"/>
          </a:solidFill>
          <a:latin typeface="Arial" charset="0"/>
        </a:defRPr>
      </a:lvl7pPr>
      <a:lvl8pPr marL="1371600" algn="l" rtl="0" eaLnBrk="1" fontAlgn="base" hangingPunct="1">
        <a:spcBef>
          <a:spcPct val="0"/>
        </a:spcBef>
        <a:spcAft>
          <a:spcPct val="0"/>
        </a:spcAft>
        <a:defRPr sz="3600" b="1">
          <a:solidFill>
            <a:schemeClr val="tx2"/>
          </a:solidFill>
          <a:latin typeface="Arial" charset="0"/>
        </a:defRPr>
      </a:lvl8pPr>
      <a:lvl9pPr marL="1828800" algn="l" rtl="0" eaLnBrk="1" fontAlgn="base" hangingPunct="1">
        <a:spcBef>
          <a:spcPct val="0"/>
        </a:spcBef>
        <a:spcAft>
          <a:spcPct val="0"/>
        </a:spcAft>
        <a:defRPr sz="36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3314" name="Picture 1"/>
          <p:cNvPicPr>
            <a:picLocks noChangeAspect="1" noChangeArrowheads="1"/>
          </p:cNvPicPr>
          <p:nvPr/>
        </p:nvPicPr>
        <p:blipFill>
          <a:blip r:embed="rId13" cstate="print"/>
          <a:srcRect/>
          <a:stretch>
            <a:fillRect/>
          </a:stretch>
        </p:blipFill>
        <p:spPr bwMode="auto">
          <a:xfrm>
            <a:off x="533400" y="381000"/>
            <a:ext cx="5943600" cy="671513"/>
          </a:xfrm>
          <a:prstGeom prst="rect">
            <a:avLst/>
          </a:prstGeom>
          <a:noFill/>
          <a:ln w="9525">
            <a:noFill/>
            <a:round/>
            <a:headEnd/>
            <a:tailEnd/>
          </a:ln>
        </p:spPr>
      </p:pic>
      <p:sp>
        <p:nvSpPr>
          <p:cNvPr id="2" name="Line 2"/>
          <p:cNvSpPr>
            <a:spLocks noChangeShapeType="1"/>
          </p:cNvSpPr>
          <p:nvPr/>
        </p:nvSpPr>
        <p:spPr bwMode="auto">
          <a:xfrm>
            <a:off x="6553200" y="914400"/>
            <a:ext cx="2133600" cy="1588"/>
          </a:xfrm>
          <a:prstGeom prst="line">
            <a:avLst/>
          </a:prstGeom>
          <a:noFill/>
          <a:ln w="28440">
            <a:solidFill>
              <a:srgbClr val="0058A6"/>
            </a:solidFill>
            <a:miter lim="800000"/>
            <a:headEnd/>
            <a:tailEnd/>
          </a:ln>
          <a:effectLst/>
        </p:spPr>
        <p:txBody>
          <a:bodyPr/>
          <a:lstStyle/>
          <a:p>
            <a:pPr>
              <a:buFont typeface="Times New Roman" pitchFamily="16" charset="0"/>
              <a:buNone/>
              <a:defRPr/>
            </a:pPr>
            <a:endParaRPr lang="en-US">
              <a:latin typeface="Arial" charset="0"/>
            </a:endParaRPr>
          </a:p>
        </p:txBody>
      </p:sp>
      <p:sp>
        <p:nvSpPr>
          <p:cNvPr id="13316" name="Rectangle 3"/>
          <p:cNvSpPr>
            <a:spLocks noGrp="1" noChangeArrowheads="1"/>
          </p:cNvSpPr>
          <p:nvPr>
            <p:ph type="title"/>
          </p:nvPr>
        </p:nvSpPr>
        <p:spPr bwMode="auto">
          <a:xfrm>
            <a:off x="685800" y="463550"/>
            <a:ext cx="7770813" cy="1433513"/>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3317" name="Rectangle 4"/>
          <p:cNvSpPr>
            <a:spLocks noGrp="1" noChangeArrowheads="1"/>
          </p:cNvSpPr>
          <p:nvPr>
            <p:ph type="body" idx="1"/>
          </p:nvPr>
        </p:nvSpPr>
        <p:spPr bwMode="auto">
          <a:xfrm>
            <a:off x="685800" y="1981200"/>
            <a:ext cx="7770813" cy="4113213"/>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3" name="Rectangle 5"/>
          <p:cNvSpPr>
            <a:spLocks noGrp="1" noChangeArrowheads="1"/>
          </p:cNvSpPr>
          <p:nvPr>
            <p:ph type="dt"/>
          </p:nvPr>
        </p:nvSpPr>
        <p:spPr bwMode="auto">
          <a:xfrm>
            <a:off x="685800" y="6248400"/>
            <a:ext cx="19034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buFont typeface="Times New Roman" pitchFamily="16" charset="0"/>
              <a:buNone/>
              <a:tabLst>
                <a:tab pos="723900" algn="l"/>
                <a:tab pos="1447800" algn="l"/>
              </a:tabLst>
              <a:defRPr sz="1400">
                <a:solidFill>
                  <a:srgbClr val="000000"/>
                </a:solidFill>
                <a:latin typeface="Times New Roman" pitchFamily="16" charset="0"/>
                <a:ea typeface="DejaVu Sans" charset="0"/>
                <a:cs typeface="DejaVu Sans" charset="0"/>
              </a:defRPr>
            </a:lvl1pPr>
          </a:lstStyle>
          <a:p>
            <a:r>
              <a:rPr lang="en-US" smtClean="0"/>
              <a:t>01/17/2013</a:t>
            </a:r>
            <a:endParaRPr lang="en-US"/>
          </a:p>
        </p:txBody>
      </p:sp>
      <p:sp>
        <p:nvSpPr>
          <p:cNvPr id="2054" name="Text Box 6"/>
          <p:cNvSpPr txBox="1">
            <a:spLocks noChangeArrowheads="1"/>
          </p:cNvSpPr>
          <p:nvPr/>
        </p:nvSpPr>
        <p:spPr bwMode="auto">
          <a:xfrm>
            <a:off x="3124200" y="6248400"/>
            <a:ext cx="2895600" cy="457200"/>
          </a:xfrm>
          <a:prstGeom prst="rect">
            <a:avLst/>
          </a:prstGeom>
          <a:noFill/>
          <a:ln w="9525">
            <a:noFill/>
            <a:round/>
            <a:headEnd/>
            <a:tailEnd/>
          </a:ln>
          <a:effectLst/>
        </p:spPr>
        <p:txBody>
          <a:bodyPr wrap="none" anchor="ctr"/>
          <a:lstStyle/>
          <a:p>
            <a:pPr>
              <a:buFont typeface="Times New Roman" pitchFamily="16" charset="0"/>
              <a:buNone/>
              <a:defRPr/>
            </a:pPr>
            <a:endParaRPr lang="en-US">
              <a:latin typeface="Arial" charset="0"/>
            </a:endParaRPr>
          </a:p>
        </p:txBody>
      </p:sp>
      <p:sp>
        <p:nvSpPr>
          <p:cNvPr id="2055" name="Rectangle 7"/>
          <p:cNvSpPr>
            <a:spLocks noGrp="1" noChangeArrowheads="1"/>
          </p:cNvSpPr>
          <p:nvPr>
            <p:ph type="sldNum"/>
          </p:nvPr>
        </p:nvSpPr>
        <p:spPr bwMode="auto">
          <a:xfrm>
            <a:off x="6553200" y="6248400"/>
            <a:ext cx="19034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Font typeface="Times New Roman" charset="0"/>
              <a:buNone/>
              <a:defRPr sz="1400">
                <a:solidFill>
                  <a:srgbClr val="000000"/>
                </a:solidFill>
                <a:latin typeface="Times New Roman" charset="0"/>
                <a:ea typeface="DejaVu Sans" charset="0"/>
                <a:cs typeface="DejaVu Sans" charset="0"/>
              </a:defRPr>
            </a:lvl1pPr>
          </a:lstStyle>
          <a:p>
            <a:fld id="{70C410F7-809F-4659-8610-933D4E9FEDF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cut/>
  </p:transition>
  <p:timing>
    <p:tnLst>
      <p:par>
        <p:cTn id="1" dur="indefinite" restart="never" nodeType="tmRoot"/>
      </p:par>
    </p:tnLst>
  </p:timing>
  <p:hf hdr="0" ftr="0" dt="0"/>
  <p:txStyles>
    <p:titleStyle>
      <a:lvl1pPr algn="ctr" defTabSz="457200" rtl="0" eaLnBrk="1" fontAlgn="base" hangingPunct="1">
        <a:spcBef>
          <a:spcPct val="0"/>
        </a:spcBef>
        <a:spcAft>
          <a:spcPct val="0"/>
        </a:spcAft>
        <a:buClr>
          <a:srgbClr val="000000"/>
        </a:buClr>
        <a:buSzPct val="100000"/>
        <a:buFont typeface="Times New Roman" pitchFamily="-110" charset="0"/>
        <a:defRPr sz="4400">
          <a:solidFill>
            <a:srgbClr val="000000"/>
          </a:solidFill>
          <a:latin typeface="+mj-lt"/>
          <a:ea typeface="+mj-ea"/>
          <a:cs typeface="+mj-cs"/>
        </a:defRPr>
      </a:lvl1pPr>
      <a:lvl2pPr algn="ctr" defTabSz="457200" rtl="0" eaLnBrk="1" fontAlgn="base" hangingPunct="1">
        <a:spcBef>
          <a:spcPct val="0"/>
        </a:spcBef>
        <a:spcAft>
          <a:spcPct val="0"/>
        </a:spcAft>
        <a:buClr>
          <a:srgbClr val="000000"/>
        </a:buClr>
        <a:buSzPct val="100000"/>
        <a:buFont typeface="Times New Roman" pitchFamily="-110" charset="0"/>
        <a:defRPr sz="4400">
          <a:solidFill>
            <a:srgbClr val="000000"/>
          </a:solidFill>
          <a:latin typeface="Arial" charset="0"/>
          <a:ea typeface="Osaka" charset="0"/>
          <a:cs typeface="Osaka" charset="0"/>
        </a:defRPr>
      </a:lvl2pPr>
      <a:lvl3pPr algn="ctr" defTabSz="457200" rtl="0" eaLnBrk="1" fontAlgn="base" hangingPunct="1">
        <a:spcBef>
          <a:spcPct val="0"/>
        </a:spcBef>
        <a:spcAft>
          <a:spcPct val="0"/>
        </a:spcAft>
        <a:buClr>
          <a:srgbClr val="000000"/>
        </a:buClr>
        <a:buSzPct val="100000"/>
        <a:buFont typeface="Times New Roman" pitchFamily="-110" charset="0"/>
        <a:defRPr sz="4400">
          <a:solidFill>
            <a:srgbClr val="000000"/>
          </a:solidFill>
          <a:latin typeface="Arial" charset="0"/>
          <a:ea typeface="Osaka" charset="0"/>
          <a:cs typeface="Osaka" charset="0"/>
        </a:defRPr>
      </a:lvl3pPr>
      <a:lvl4pPr algn="ctr" defTabSz="457200" rtl="0" eaLnBrk="1" fontAlgn="base" hangingPunct="1">
        <a:spcBef>
          <a:spcPct val="0"/>
        </a:spcBef>
        <a:spcAft>
          <a:spcPct val="0"/>
        </a:spcAft>
        <a:buClr>
          <a:srgbClr val="000000"/>
        </a:buClr>
        <a:buSzPct val="100000"/>
        <a:buFont typeface="Times New Roman" pitchFamily="-110" charset="0"/>
        <a:defRPr sz="4400">
          <a:solidFill>
            <a:srgbClr val="000000"/>
          </a:solidFill>
          <a:latin typeface="Arial" charset="0"/>
          <a:ea typeface="Osaka" charset="0"/>
          <a:cs typeface="Osaka" charset="0"/>
        </a:defRPr>
      </a:lvl4pPr>
      <a:lvl5pPr algn="ctr" defTabSz="457200" rtl="0" eaLnBrk="1" fontAlgn="base" hangingPunct="1">
        <a:spcBef>
          <a:spcPct val="0"/>
        </a:spcBef>
        <a:spcAft>
          <a:spcPct val="0"/>
        </a:spcAft>
        <a:buClr>
          <a:srgbClr val="000000"/>
        </a:buClr>
        <a:buSzPct val="100000"/>
        <a:buFont typeface="Times New Roman" pitchFamily="-110" charset="0"/>
        <a:defRPr sz="4400">
          <a:solidFill>
            <a:srgbClr val="000000"/>
          </a:solidFill>
          <a:latin typeface="Arial" charset="0"/>
          <a:ea typeface="Osaka" charset="0"/>
          <a:cs typeface="Osaka" charset="0"/>
        </a:defRPr>
      </a:lvl5pPr>
      <a:lvl6pPr marL="2514600" indent="-228600" algn="ctr" defTabSz="457200" rtl="0" eaLnBrk="1" fontAlgn="base" hangingPunct="1">
        <a:spcBef>
          <a:spcPct val="0"/>
        </a:spcBef>
        <a:spcAft>
          <a:spcPct val="0"/>
        </a:spcAft>
        <a:buClr>
          <a:srgbClr val="000000"/>
        </a:buClr>
        <a:buSzPct val="100000"/>
        <a:buFont typeface="Times New Roman" pitchFamily="16" charset="0"/>
        <a:defRPr sz="4400">
          <a:solidFill>
            <a:srgbClr val="000000"/>
          </a:solidFill>
          <a:latin typeface="Arial" charset="0"/>
          <a:ea typeface="Osaka" charset="0"/>
          <a:cs typeface="Osaka" charset="0"/>
        </a:defRPr>
      </a:lvl6pPr>
      <a:lvl7pPr marL="2971800" indent="-228600" algn="ctr" defTabSz="457200" rtl="0" eaLnBrk="1" fontAlgn="base" hangingPunct="1">
        <a:spcBef>
          <a:spcPct val="0"/>
        </a:spcBef>
        <a:spcAft>
          <a:spcPct val="0"/>
        </a:spcAft>
        <a:buClr>
          <a:srgbClr val="000000"/>
        </a:buClr>
        <a:buSzPct val="100000"/>
        <a:buFont typeface="Times New Roman" pitchFamily="16" charset="0"/>
        <a:defRPr sz="4400">
          <a:solidFill>
            <a:srgbClr val="000000"/>
          </a:solidFill>
          <a:latin typeface="Arial" charset="0"/>
          <a:ea typeface="Osaka" charset="0"/>
          <a:cs typeface="Osaka" charset="0"/>
        </a:defRPr>
      </a:lvl7pPr>
      <a:lvl8pPr marL="3429000" indent="-228600" algn="ctr" defTabSz="457200" rtl="0" eaLnBrk="1" fontAlgn="base" hangingPunct="1">
        <a:spcBef>
          <a:spcPct val="0"/>
        </a:spcBef>
        <a:spcAft>
          <a:spcPct val="0"/>
        </a:spcAft>
        <a:buClr>
          <a:srgbClr val="000000"/>
        </a:buClr>
        <a:buSzPct val="100000"/>
        <a:buFont typeface="Times New Roman" pitchFamily="16" charset="0"/>
        <a:defRPr sz="4400">
          <a:solidFill>
            <a:srgbClr val="000000"/>
          </a:solidFill>
          <a:latin typeface="Arial" charset="0"/>
          <a:ea typeface="Osaka" charset="0"/>
          <a:cs typeface="Osaka" charset="0"/>
        </a:defRPr>
      </a:lvl8pPr>
      <a:lvl9pPr marL="3886200" indent="-228600" algn="ctr" defTabSz="457200" rtl="0" eaLnBrk="1" fontAlgn="base" hangingPunct="1">
        <a:spcBef>
          <a:spcPct val="0"/>
        </a:spcBef>
        <a:spcAft>
          <a:spcPct val="0"/>
        </a:spcAft>
        <a:buClr>
          <a:srgbClr val="000000"/>
        </a:buClr>
        <a:buSzPct val="100000"/>
        <a:buFont typeface="Times New Roman" pitchFamily="16" charset="0"/>
        <a:defRPr sz="4400">
          <a:solidFill>
            <a:srgbClr val="000000"/>
          </a:solidFill>
          <a:latin typeface="Arial" charset="0"/>
          <a:ea typeface="Osaka" charset="0"/>
          <a:cs typeface="Osaka" charset="0"/>
        </a:defRPr>
      </a:lvl9pPr>
    </p:titleStyle>
    <p:bodyStyle>
      <a:lvl1pPr marL="342900" indent="-342900" algn="l" defTabSz="457200" rtl="0" eaLnBrk="1" fontAlgn="base" hangingPunct="1">
        <a:spcBef>
          <a:spcPts val="800"/>
        </a:spcBef>
        <a:spcAft>
          <a:spcPct val="0"/>
        </a:spcAft>
        <a:buClr>
          <a:srgbClr val="000000"/>
        </a:buClr>
        <a:buSzPct val="100000"/>
        <a:buFont typeface="Times New Roman" pitchFamily="-110" charset="0"/>
        <a:buChar char="•"/>
        <a:defRPr sz="3200">
          <a:solidFill>
            <a:srgbClr val="000000"/>
          </a:solidFill>
          <a:latin typeface="+mn-lt"/>
          <a:ea typeface="+mn-ea"/>
          <a:cs typeface="+mn-cs"/>
        </a:defRPr>
      </a:lvl1pPr>
      <a:lvl2pPr marL="742950" indent="-285750" algn="l" defTabSz="457200" rtl="0" eaLnBrk="1" fontAlgn="base" hangingPunct="1">
        <a:spcBef>
          <a:spcPts val="700"/>
        </a:spcBef>
        <a:spcAft>
          <a:spcPct val="0"/>
        </a:spcAft>
        <a:buClr>
          <a:srgbClr val="000000"/>
        </a:buClr>
        <a:buSzPct val="100000"/>
        <a:buFont typeface="Times New Roman" pitchFamily="-110" charset="0"/>
        <a:buChar char="–"/>
        <a:defRPr sz="2800">
          <a:solidFill>
            <a:srgbClr val="000000"/>
          </a:solidFill>
          <a:latin typeface="+mn-lt"/>
          <a:ea typeface="+mn-ea"/>
          <a:cs typeface="+mn-cs"/>
        </a:defRPr>
      </a:lvl2pPr>
      <a:lvl3pPr marL="1143000" indent="-228600" algn="l" defTabSz="457200" rtl="0" eaLnBrk="1" fontAlgn="base" hangingPunct="1">
        <a:spcBef>
          <a:spcPts val="600"/>
        </a:spcBef>
        <a:spcAft>
          <a:spcPct val="0"/>
        </a:spcAft>
        <a:buClr>
          <a:srgbClr val="000000"/>
        </a:buClr>
        <a:buSzPct val="100000"/>
        <a:buFont typeface="Times New Roman" pitchFamily="-110" charset="0"/>
        <a:buChar char="•"/>
        <a:defRPr sz="2400">
          <a:solidFill>
            <a:srgbClr val="000000"/>
          </a:solidFill>
          <a:latin typeface="+mn-lt"/>
          <a:ea typeface="+mn-ea"/>
          <a:cs typeface="+mn-cs"/>
        </a:defRPr>
      </a:lvl3pPr>
      <a:lvl4pPr marL="1600200" indent="-228600" algn="l" defTabSz="457200" rtl="0" eaLnBrk="1" fontAlgn="base" hangingPunct="1">
        <a:spcBef>
          <a:spcPts val="500"/>
        </a:spcBef>
        <a:spcAft>
          <a:spcPct val="0"/>
        </a:spcAft>
        <a:buClr>
          <a:srgbClr val="000000"/>
        </a:buClr>
        <a:buSzPct val="100000"/>
        <a:buFont typeface="Times New Roman" pitchFamily="-110" charset="0"/>
        <a:buChar char="–"/>
        <a:defRPr sz="2000">
          <a:solidFill>
            <a:srgbClr val="000000"/>
          </a:solidFill>
          <a:latin typeface="+mn-lt"/>
          <a:ea typeface="+mn-ea"/>
          <a:cs typeface="+mn-cs"/>
        </a:defRPr>
      </a:lvl4pPr>
      <a:lvl5pPr marL="2057400" indent="-228600" algn="l" defTabSz="457200" rtl="0" eaLnBrk="1" fontAlgn="base" hangingPunct="1">
        <a:spcBef>
          <a:spcPts val="500"/>
        </a:spcBef>
        <a:spcAft>
          <a:spcPct val="0"/>
        </a:spcAft>
        <a:buClr>
          <a:srgbClr val="000000"/>
        </a:buClr>
        <a:buSzPct val="100000"/>
        <a:buFont typeface="Times New Roman" pitchFamily="-110" charset="0"/>
        <a:buChar char="»"/>
        <a:defRPr sz="2000">
          <a:solidFill>
            <a:srgbClr val="000000"/>
          </a:solidFill>
          <a:latin typeface="+mn-lt"/>
          <a:ea typeface="+mn-ea"/>
          <a:cs typeface="+mn-cs"/>
        </a:defRPr>
      </a:lvl5pPr>
      <a:lvl6pPr marL="2514600" indent="-228600" algn="l" defTabSz="457200"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ams.confex.com/ams/95Annual/webprogram/Session37898.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GOES-R Broadcast Architecture</a:t>
            </a:r>
            <a:br>
              <a:rPr lang="en-US" dirty="0"/>
            </a:b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a:p>
        </p:txBody>
      </p:sp>
      <p:pic>
        <p:nvPicPr>
          <p:cNvPr id="55" name="Picture 54"/>
          <p:cNvPicPr>
            <a:picLocks noChangeAspect="1"/>
          </p:cNvPicPr>
          <p:nvPr/>
        </p:nvPicPr>
        <p:blipFill>
          <a:blip r:embed="rId3"/>
          <a:stretch>
            <a:fillRect/>
          </a:stretch>
        </p:blipFill>
        <p:spPr>
          <a:xfrm>
            <a:off x="12700" y="876300"/>
            <a:ext cx="9105900" cy="6134100"/>
          </a:xfrm>
          <a:prstGeom prst="rect">
            <a:avLst/>
          </a:prstGeom>
        </p:spPr>
      </p:pic>
      <p:pic>
        <p:nvPicPr>
          <p:cNvPr id="6" name="Picture 5"/>
          <p:cNvPicPr>
            <a:picLocks noChangeAspect="1"/>
          </p:cNvPicPr>
          <p:nvPr/>
        </p:nvPicPr>
        <p:blipFill rotWithShape="1">
          <a:blip r:embed="rId4"/>
          <a:srcRect l="7251" t="16486" r="15499" b="8107"/>
          <a:stretch/>
        </p:blipFill>
        <p:spPr>
          <a:xfrm>
            <a:off x="76200" y="76200"/>
            <a:ext cx="1066800" cy="963227"/>
          </a:xfrm>
          <a:prstGeom prst="rect">
            <a:avLst/>
          </a:prstGeom>
        </p:spPr>
      </p:pic>
      <p:pic>
        <p:nvPicPr>
          <p:cNvPr id="7" name="Picture 6"/>
          <p:cNvPicPr>
            <a:picLocks noChangeAspect="1"/>
          </p:cNvPicPr>
          <p:nvPr/>
        </p:nvPicPr>
        <p:blipFill>
          <a:blip r:embed="rId5"/>
          <a:stretch>
            <a:fillRect/>
          </a:stretch>
        </p:blipFill>
        <p:spPr>
          <a:xfrm>
            <a:off x="8001000" y="76200"/>
            <a:ext cx="1066800" cy="1003110"/>
          </a:xfrm>
          <a:prstGeom prst="rect">
            <a:avLst/>
          </a:prstGeom>
        </p:spPr>
      </p:pic>
    </p:spTree>
    <p:extLst>
      <p:ext uri="{BB962C8B-B14F-4D97-AF65-F5344CB8AC3E}">
        <p14:creationId xmlns:p14="http://schemas.microsoft.com/office/powerpoint/2010/main" val="38554838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GOES Services:</a:t>
            </a:r>
            <a:br>
              <a:rPr lang="en-US" dirty="0" smtClean="0"/>
            </a:br>
            <a:r>
              <a:rPr lang="en-US" dirty="0" smtClean="0"/>
              <a:t>GRB, DCS, EMWIN, HRIT</a:t>
            </a:r>
            <a:endParaRPr lang="en-US" dirty="0"/>
          </a:p>
        </p:txBody>
      </p:sp>
      <p:sp>
        <p:nvSpPr>
          <p:cNvPr id="3" name="Content Placeholder 2"/>
          <p:cNvSpPr>
            <a:spLocks noGrp="1"/>
          </p:cNvSpPr>
          <p:nvPr>
            <p:ph idx="1"/>
          </p:nvPr>
        </p:nvSpPr>
        <p:spPr/>
        <p:txBody>
          <a:bodyPr>
            <a:normAutofit fontScale="92500"/>
          </a:bodyPr>
          <a:lstStyle/>
          <a:p>
            <a:r>
              <a:rPr lang="en-US" b="1" u="sng" dirty="0" smtClean="0"/>
              <a:t>GRB/GVAR</a:t>
            </a:r>
            <a:r>
              <a:rPr lang="en-US" dirty="0" smtClean="0"/>
              <a:t>: Primary Relay of full resolution, calibrated near-real-time data/images from each instrument on the spacecraft observatory. </a:t>
            </a:r>
            <a:r>
              <a:rPr lang="en-US" dirty="0" smtClean="0">
                <a:solidFill>
                  <a:schemeClr val="accent2"/>
                </a:solidFill>
              </a:rPr>
              <a:t>Federal &amp; non-Federal use</a:t>
            </a:r>
          </a:p>
          <a:p>
            <a:r>
              <a:rPr lang="en-US" b="1" u="sng" dirty="0" smtClean="0"/>
              <a:t>DCS</a:t>
            </a:r>
            <a:r>
              <a:rPr lang="en-US" dirty="0" smtClean="0"/>
              <a:t>: Data Collection System real-time relay of about 25,000 remotely located hydrological or environmental sensors on predefined frequencies and schedules. 750,000 </a:t>
            </a:r>
            <a:r>
              <a:rPr lang="en-US" dirty="0" err="1" smtClean="0"/>
              <a:t>msg</a:t>
            </a:r>
            <a:r>
              <a:rPr lang="en-US" dirty="0" smtClean="0"/>
              <a:t> per day. </a:t>
            </a:r>
            <a:r>
              <a:rPr lang="en-US" dirty="0" smtClean="0">
                <a:solidFill>
                  <a:srgbClr val="3333CC"/>
                </a:solidFill>
              </a:rPr>
              <a:t>Federal, state, local &amp; private use</a:t>
            </a:r>
          </a:p>
          <a:p>
            <a:r>
              <a:rPr lang="en-US" b="1" u="sng" dirty="0" smtClean="0"/>
              <a:t>EMWIN</a:t>
            </a:r>
            <a:r>
              <a:rPr lang="en-US" dirty="0" smtClean="0"/>
              <a:t>: Near real time service providing weather forecasts, warnings, graphics from NWS into 1 meter L-band antenna for </a:t>
            </a:r>
            <a:r>
              <a:rPr lang="en-US" dirty="0" smtClean="0">
                <a:solidFill>
                  <a:srgbClr val="0000FF"/>
                </a:solidFill>
              </a:rPr>
              <a:t>Federal,</a:t>
            </a:r>
            <a:r>
              <a:rPr lang="en-US" dirty="0" smtClean="0"/>
              <a:t> </a:t>
            </a:r>
            <a:r>
              <a:rPr lang="en-US" dirty="0" smtClean="0">
                <a:solidFill>
                  <a:srgbClr val="3333CC"/>
                </a:solidFill>
              </a:rPr>
              <a:t>state, local &amp; private users.</a:t>
            </a:r>
          </a:p>
          <a:p>
            <a:r>
              <a:rPr lang="en-US" b="1" u="sng" dirty="0" smtClean="0"/>
              <a:t>HRIT/LRIT</a:t>
            </a:r>
            <a:r>
              <a:rPr lang="en-US" dirty="0" smtClean="0"/>
              <a:t>: Broadcast of low-resolution GOES (&amp; polar) imagery, DCS and other products to remotely located terminals for </a:t>
            </a:r>
            <a:r>
              <a:rPr lang="en-US" dirty="0" smtClean="0">
                <a:solidFill>
                  <a:srgbClr val="3333CC"/>
                </a:solidFill>
              </a:rPr>
              <a:t>Federal, state, local and private use. </a:t>
            </a:r>
          </a:p>
          <a:p>
            <a:pPr marL="0" indent="0">
              <a:buNone/>
            </a:pPr>
            <a:endParaRPr lang="en-US"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27847675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209800" y="4038600"/>
            <a:ext cx="6248400" cy="2883877"/>
          </a:xfrm>
          <a:prstGeom prst="rect">
            <a:avLst/>
          </a:prstGeom>
        </p:spPr>
      </p:pic>
      <p:grpSp>
        <p:nvGrpSpPr>
          <p:cNvPr id="40" name="Group 39"/>
          <p:cNvGrpSpPr/>
          <p:nvPr/>
        </p:nvGrpSpPr>
        <p:grpSpPr>
          <a:xfrm>
            <a:off x="838201" y="4278923"/>
            <a:ext cx="5918931" cy="2290889"/>
            <a:chOff x="838201" y="4278923"/>
            <a:chExt cx="5918931" cy="2290889"/>
          </a:xfrm>
        </p:grpSpPr>
        <p:grpSp>
          <p:nvGrpSpPr>
            <p:cNvPr id="34" name="Group 33"/>
            <p:cNvGrpSpPr/>
            <p:nvPr/>
          </p:nvGrpSpPr>
          <p:grpSpPr>
            <a:xfrm>
              <a:off x="838201" y="4723292"/>
              <a:ext cx="5918931" cy="1846520"/>
              <a:chOff x="838201" y="4723292"/>
              <a:chExt cx="5918931" cy="1846520"/>
            </a:xfrm>
          </p:grpSpPr>
          <p:grpSp>
            <p:nvGrpSpPr>
              <p:cNvPr id="33" name="Group 32"/>
              <p:cNvGrpSpPr/>
              <p:nvPr/>
            </p:nvGrpSpPr>
            <p:grpSpPr>
              <a:xfrm>
                <a:off x="838201" y="4930061"/>
                <a:ext cx="2163910" cy="1217306"/>
                <a:chOff x="838201" y="4930061"/>
                <a:chExt cx="2163910" cy="1217306"/>
              </a:xfrm>
            </p:grpSpPr>
            <p:sp>
              <p:nvSpPr>
                <p:cNvPr id="6" name="Rectangle 5"/>
                <p:cNvSpPr/>
                <p:nvPr/>
              </p:nvSpPr>
              <p:spPr>
                <a:xfrm>
                  <a:off x="978219" y="4930061"/>
                  <a:ext cx="2023892" cy="3394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838201" y="5422351"/>
                  <a:ext cx="432783" cy="7250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Rectangle 15"/>
              <p:cNvSpPr/>
              <p:nvPr/>
            </p:nvSpPr>
            <p:spPr>
              <a:xfrm>
                <a:off x="3371249" y="6019800"/>
                <a:ext cx="254578" cy="55001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3867674" y="6019800"/>
                <a:ext cx="2304526" cy="55001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6604386" y="6019800"/>
                <a:ext cx="152746" cy="55001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896228" y="4723292"/>
                <a:ext cx="916480" cy="69905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solidFill>
                      <a:schemeClr val="tx1"/>
                    </a:solidFill>
                    <a:effectLst>
                      <a:outerShdw blurRad="50800" dist="39000" dir="5460000" algn="tl">
                        <a:srgbClr val="000000">
                          <a:alpha val="38000"/>
                        </a:srgbClr>
                      </a:outerShdw>
                    </a:effectLst>
                  </a:rPr>
                  <a:t>GOES-RSTU</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sp>
          <p:nvSpPr>
            <p:cNvPr id="21" name="Rectangle 20"/>
            <p:cNvSpPr/>
            <p:nvPr/>
          </p:nvSpPr>
          <p:spPr>
            <a:xfrm flipV="1">
              <a:off x="2133600" y="4278923"/>
              <a:ext cx="1171923"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3" name="Rectangle 22"/>
          <p:cNvSpPr/>
          <p:nvPr/>
        </p:nvSpPr>
        <p:spPr>
          <a:xfrm>
            <a:off x="6881642" y="6478188"/>
            <a:ext cx="1271758" cy="235999"/>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7185093" y="6455713"/>
            <a:ext cx="721059" cy="261610"/>
          </a:xfrm>
          <a:prstGeom prst="rect">
            <a:avLst/>
          </a:prstGeom>
          <a:noFill/>
        </p:spPr>
        <p:txBody>
          <a:bodyPr wrap="square" rtlCol="0">
            <a:spAutoFit/>
          </a:bodyPr>
          <a:lstStyle/>
          <a:p>
            <a:r>
              <a:rPr lang="en-US" sz="1100" dirty="0" smtClean="0">
                <a:solidFill>
                  <a:srgbClr val="FFFF00"/>
                </a:solidFill>
              </a:rPr>
              <a:t>AWS-3</a:t>
            </a:r>
            <a:endParaRPr lang="en-US" sz="1100" dirty="0">
              <a:solidFill>
                <a:srgbClr val="FFFF00"/>
              </a:solidFill>
            </a:endParaRPr>
          </a:p>
        </p:txBody>
      </p:sp>
      <p:sp>
        <p:nvSpPr>
          <p:cNvPr id="31" name="Rectangle 30"/>
          <p:cNvSpPr/>
          <p:nvPr/>
        </p:nvSpPr>
        <p:spPr>
          <a:xfrm>
            <a:off x="1377893" y="6065456"/>
            <a:ext cx="1022713" cy="269712"/>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1376509" y="6044773"/>
            <a:ext cx="877504" cy="261610"/>
          </a:xfrm>
          <a:prstGeom prst="rect">
            <a:avLst/>
          </a:prstGeom>
          <a:noFill/>
        </p:spPr>
        <p:txBody>
          <a:bodyPr wrap="square" rtlCol="0">
            <a:spAutoFit/>
          </a:bodyPr>
          <a:lstStyle/>
          <a:p>
            <a:r>
              <a:rPr lang="en-US" sz="1100" dirty="0" smtClean="0">
                <a:solidFill>
                  <a:srgbClr val="FFFF00"/>
                </a:solidFill>
              </a:rPr>
              <a:t>Broadband</a:t>
            </a:r>
            <a:endParaRPr lang="en-US" sz="1100" dirty="0">
              <a:solidFill>
                <a:srgbClr val="FFFF00"/>
              </a:solidFill>
            </a:endParaRPr>
          </a:p>
        </p:txBody>
      </p:sp>
      <p:sp>
        <p:nvSpPr>
          <p:cNvPr id="5" name="Slide Number Placeholder 4"/>
          <p:cNvSpPr>
            <a:spLocks noGrp="1"/>
          </p:cNvSpPr>
          <p:nvPr>
            <p:ph type="sldNum" sz="quarter" idx="12"/>
          </p:nvPr>
        </p:nvSpPr>
        <p:spPr>
          <a:xfrm>
            <a:off x="7315200" y="6412523"/>
            <a:ext cx="1371600" cy="457200"/>
          </a:xfrm>
        </p:spPr>
        <p:txBody>
          <a:bodyPr/>
          <a:lstStyle/>
          <a:p>
            <a:fld id="{B6F15528-21DE-4FAA-801E-634DDDAF4B2B}" type="slidenum">
              <a:rPr lang="en-US" smtClean="0"/>
              <a:pPr/>
              <a:t>3</a:t>
            </a:fld>
            <a:endParaRPr lang="en-US"/>
          </a:p>
        </p:txBody>
      </p:sp>
      <p:sp>
        <p:nvSpPr>
          <p:cNvPr id="2" name="Title 1"/>
          <p:cNvSpPr>
            <a:spLocks noGrp="1"/>
          </p:cNvSpPr>
          <p:nvPr>
            <p:ph type="title"/>
          </p:nvPr>
        </p:nvSpPr>
        <p:spPr/>
        <p:txBody>
          <a:bodyPr>
            <a:normAutofit fontScale="90000"/>
          </a:bodyPr>
          <a:lstStyle/>
          <a:p>
            <a:r>
              <a:rPr lang="en-US" dirty="0" smtClean="0"/>
              <a:t>1675-1695 MHz Meteorological Use</a:t>
            </a:r>
            <a:br>
              <a:rPr lang="en-US" dirty="0" smtClean="0"/>
            </a:br>
            <a:r>
              <a:rPr lang="en-US" dirty="0" smtClean="0"/>
              <a:t>Current Use or Planned</a:t>
            </a:r>
            <a:endParaRPr lang="en-US" dirty="0"/>
          </a:p>
        </p:txBody>
      </p:sp>
      <p:grpSp>
        <p:nvGrpSpPr>
          <p:cNvPr id="10" name="Group 9"/>
          <p:cNvGrpSpPr/>
          <p:nvPr/>
        </p:nvGrpSpPr>
        <p:grpSpPr>
          <a:xfrm>
            <a:off x="838200" y="1385222"/>
            <a:ext cx="7620000" cy="2881978"/>
            <a:chOff x="838200" y="1385222"/>
            <a:chExt cx="7620000" cy="2881978"/>
          </a:xfrm>
        </p:grpSpPr>
        <p:pic>
          <p:nvPicPr>
            <p:cNvPr id="42" name="Picture 41"/>
            <p:cNvPicPr>
              <a:picLocks noChangeAspect="1"/>
            </p:cNvPicPr>
            <p:nvPr/>
          </p:nvPicPr>
          <p:blipFill>
            <a:blip r:embed="rId4"/>
            <a:stretch>
              <a:fillRect/>
            </a:stretch>
          </p:blipFill>
          <p:spPr>
            <a:xfrm>
              <a:off x="958214" y="1447800"/>
              <a:ext cx="7499986" cy="2739720"/>
            </a:xfrm>
            <a:prstGeom prst="rect">
              <a:avLst/>
            </a:prstGeom>
          </p:spPr>
        </p:pic>
        <p:sp>
          <p:nvSpPr>
            <p:cNvPr id="9" name="Rectangle 8"/>
            <p:cNvSpPr/>
            <p:nvPr/>
          </p:nvSpPr>
          <p:spPr>
            <a:xfrm>
              <a:off x="838200" y="1385222"/>
              <a:ext cx="916480" cy="15865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solidFill>
                    <a:schemeClr val="tx1"/>
                  </a:solidFill>
                  <a:effectLst>
                    <a:outerShdw blurRad="50800" dist="39000" dir="5460000" algn="tl">
                      <a:srgbClr val="000000">
                        <a:alpha val="38000"/>
                      </a:srgbClr>
                    </a:outerShdw>
                  </a:effectLst>
                </a:rPr>
                <a:t>GOES-</a:t>
              </a:r>
            </a:p>
            <a:p>
              <a:pPr algn="ctr"/>
              <a:r>
                <a:rPr lang="en-US" b="1" dirty="0" smtClean="0">
                  <a:ln w="11430"/>
                  <a:solidFill>
                    <a:schemeClr val="tx1"/>
                  </a:solidFill>
                  <a:effectLst>
                    <a:outerShdw blurRad="50800" dist="39000" dir="5460000" algn="tl">
                      <a:srgbClr val="000000">
                        <a:alpha val="38000"/>
                      </a:srgbClr>
                    </a:outerShdw>
                  </a:effectLst>
                </a:rPr>
                <a:t>NOP</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 name="Rectangle 10"/>
            <p:cNvSpPr/>
            <p:nvPr/>
          </p:nvSpPr>
          <p:spPr>
            <a:xfrm>
              <a:off x="4341320" y="3208788"/>
              <a:ext cx="916480" cy="52501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3753115" y="3208788"/>
              <a:ext cx="152746" cy="52501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5904296" y="3208788"/>
              <a:ext cx="165476" cy="52501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6324600" y="3208788"/>
              <a:ext cx="51782" cy="52501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731674" y="3208788"/>
              <a:ext cx="140017" cy="52501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6875532" y="3335228"/>
              <a:ext cx="1271758" cy="235999"/>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7178983" y="3301515"/>
              <a:ext cx="721059" cy="261610"/>
            </a:xfrm>
            <a:prstGeom prst="rect">
              <a:avLst/>
            </a:prstGeom>
            <a:noFill/>
          </p:spPr>
          <p:txBody>
            <a:bodyPr wrap="square" rtlCol="0">
              <a:spAutoFit/>
            </a:bodyPr>
            <a:lstStyle/>
            <a:p>
              <a:r>
                <a:rPr lang="en-US" sz="1100" dirty="0" smtClean="0">
                  <a:solidFill>
                    <a:srgbClr val="FFFF00"/>
                  </a:solidFill>
                </a:rPr>
                <a:t>AWS-3</a:t>
              </a:r>
              <a:endParaRPr lang="en-US" sz="1100" dirty="0">
                <a:solidFill>
                  <a:srgbClr val="FFFF00"/>
                </a:solidFill>
              </a:endParaRPr>
            </a:p>
          </p:txBody>
        </p:sp>
        <p:sp>
          <p:nvSpPr>
            <p:cNvPr id="37" name="Rectangle 36"/>
            <p:cNvSpPr/>
            <p:nvPr/>
          </p:nvSpPr>
          <p:spPr>
            <a:xfrm>
              <a:off x="2133600" y="4114800"/>
              <a:ext cx="228600" cy="15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1981200" y="3124200"/>
              <a:ext cx="11430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5" name="Rectangle 34"/>
          <p:cNvSpPr/>
          <p:nvPr/>
        </p:nvSpPr>
        <p:spPr>
          <a:xfrm>
            <a:off x="1144384" y="3352800"/>
            <a:ext cx="1217816" cy="290395"/>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p:cNvSpPr txBox="1"/>
          <p:nvPr/>
        </p:nvSpPr>
        <p:spPr>
          <a:xfrm>
            <a:off x="1142999" y="3332738"/>
            <a:ext cx="1044905" cy="261610"/>
          </a:xfrm>
          <a:prstGeom prst="rect">
            <a:avLst/>
          </a:prstGeom>
          <a:noFill/>
        </p:spPr>
        <p:txBody>
          <a:bodyPr wrap="square" rtlCol="0">
            <a:spAutoFit/>
          </a:bodyPr>
          <a:lstStyle/>
          <a:p>
            <a:r>
              <a:rPr lang="en-US" sz="1100" dirty="0" smtClean="0">
                <a:solidFill>
                  <a:srgbClr val="FFFF00"/>
                </a:solidFill>
              </a:rPr>
              <a:t> Broadband</a:t>
            </a:r>
            <a:endParaRPr lang="en-US" sz="1100" dirty="0">
              <a:solidFill>
                <a:srgbClr val="FFFF00"/>
              </a:solidFill>
            </a:endParaRPr>
          </a:p>
        </p:txBody>
      </p:sp>
    </p:spTree>
    <p:extLst>
      <p:ext uri="{BB962C8B-B14F-4D97-AF65-F5344CB8AC3E}">
        <p14:creationId xmlns:p14="http://schemas.microsoft.com/office/powerpoint/2010/main" val="24307631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p:cNvSpPr/>
          <p:nvPr/>
        </p:nvSpPr>
        <p:spPr>
          <a:xfrm>
            <a:off x="2895600" y="3741738"/>
            <a:ext cx="169863" cy="261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srgbClr val="FFFFFF"/>
              </a:solidFill>
            </a:endParaRPr>
          </a:p>
        </p:txBody>
      </p:sp>
      <p:pic>
        <p:nvPicPr>
          <p:cNvPr id="5123" name="Picture 6" descr="D:\My Documents\Projects\NOAA\L-Band Sharing\AlionPowerPoint\SupportingData\FreqChartV6.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b="55446"/>
          <a:stretch>
            <a:fillRect/>
          </a:stretch>
        </p:blipFill>
        <p:spPr>
          <a:xfrm>
            <a:off x="1290638" y="2090738"/>
            <a:ext cx="7543800" cy="2057400"/>
          </a:xfrm>
        </p:spPr>
      </p:pic>
      <p:sp>
        <p:nvSpPr>
          <p:cNvPr id="5124" name="Title 1"/>
          <p:cNvSpPr>
            <a:spLocks noGrp="1"/>
          </p:cNvSpPr>
          <p:nvPr>
            <p:ph type="title"/>
          </p:nvPr>
        </p:nvSpPr>
        <p:spPr>
          <a:xfrm>
            <a:off x="1181100" y="4763"/>
            <a:ext cx="6842125" cy="1143000"/>
          </a:xfrm>
        </p:spPr>
        <p:txBody>
          <a:bodyPr/>
          <a:lstStyle/>
          <a:p>
            <a:r>
              <a:rPr lang="en-US" dirty="0" smtClean="0"/>
              <a:t>NOAA’s L-Band Environment</a:t>
            </a:r>
          </a:p>
        </p:txBody>
      </p:sp>
      <p:sp>
        <p:nvSpPr>
          <p:cNvPr id="5125" name="Rectangle 5"/>
          <p:cNvSpPr>
            <a:spLocks noGrp="1" noChangeArrowheads="1"/>
          </p:cNvSpPr>
          <p:nvPr>
            <p:ph type="sldNum" sz="quarter" idx="10"/>
          </p:nvPr>
        </p:nvSpPr>
        <p:spPr>
          <a:xfrm>
            <a:off x="7010400" y="6381750"/>
            <a:ext cx="2119313"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fld id="{21BA463D-4B6F-43D3-8355-F3E2F0C41662}" type="slidenum">
              <a:rPr lang="en-US" smtClean="0">
                <a:solidFill>
                  <a:srgbClr val="000000"/>
                </a:solidFill>
                <a:latin typeface="Franklin Gothic Demi" pitchFamily="34" charset="0"/>
                <a:ea typeface="ＭＳ Ｐゴシック" pitchFamily="34" charset="-128"/>
              </a:rPr>
              <a:pPr eaLnBrk="1" hangingPunct="1"/>
              <a:t>4</a:t>
            </a:fld>
            <a:endParaRPr lang="en-US" smtClean="0">
              <a:solidFill>
                <a:srgbClr val="000000"/>
              </a:solidFill>
              <a:latin typeface="Franklin Gothic Demi" pitchFamily="34" charset="0"/>
              <a:ea typeface="ＭＳ Ｐゴシック" pitchFamily="34" charset="-128"/>
            </a:endParaRPr>
          </a:p>
        </p:txBody>
      </p:sp>
      <p:sp>
        <p:nvSpPr>
          <p:cNvPr id="42" name="Rectangle 41"/>
          <p:cNvSpPr/>
          <p:nvPr/>
        </p:nvSpPr>
        <p:spPr>
          <a:xfrm>
            <a:off x="1285875" y="4610100"/>
            <a:ext cx="1466850" cy="430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srgbClr val="FFFFFF"/>
              </a:solidFill>
            </a:endParaRPr>
          </a:p>
        </p:txBody>
      </p:sp>
      <p:grpSp>
        <p:nvGrpSpPr>
          <p:cNvPr id="5127" name="Group 15"/>
          <p:cNvGrpSpPr>
            <a:grpSpLocks/>
          </p:cNvGrpSpPr>
          <p:nvPr/>
        </p:nvGrpSpPr>
        <p:grpSpPr bwMode="auto">
          <a:xfrm>
            <a:off x="931863" y="2528888"/>
            <a:ext cx="7418387" cy="1639887"/>
            <a:chOff x="931863" y="2529126"/>
            <a:chExt cx="7418625" cy="1639888"/>
          </a:xfrm>
        </p:grpSpPr>
        <p:sp>
          <p:nvSpPr>
            <p:cNvPr id="45" name="Rectangle 44"/>
            <p:cNvSpPr/>
            <p:nvPr/>
          </p:nvSpPr>
          <p:spPr bwMode="auto">
            <a:xfrm>
              <a:off x="1308112" y="2535476"/>
              <a:ext cx="1139862" cy="430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srgbClr val="FFFFFF"/>
                </a:solidFill>
              </a:endParaRPr>
            </a:p>
          </p:txBody>
        </p:sp>
        <p:sp>
          <p:nvSpPr>
            <p:cNvPr id="44" name="Rectangle 43"/>
            <p:cNvSpPr/>
            <p:nvPr/>
          </p:nvSpPr>
          <p:spPr bwMode="auto">
            <a:xfrm>
              <a:off x="931863" y="2529126"/>
              <a:ext cx="822351" cy="2238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srgbClr val="FFFFFF"/>
                </a:solidFill>
              </a:endParaRPr>
            </a:p>
          </p:txBody>
        </p:sp>
        <p:sp>
          <p:nvSpPr>
            <p:cNvPr id="47" name="Rectangle 46"/>
            <p:cNvSpPr/>
            <p:nvPr/>
          </p:nvSpPr>
          <p:spPr bwMode="auto">
            <a:xfrm>
              <a:off x="5810407" y="3751502"/>
              <a:ext cx="1920937" cy="238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srgbClr val="FFFFFF"/>
                </a:solidFill>
              </a:endParaRPr>
            </a:p>
          </p:txBody>
        </p:sp>
        <p:sp>
          <p:nvSpPr>
            <p:cNvPr id="52" name="Rectangle 51"/>
            <p:cNvSpPr/>
            <p:nvPr/>
          </p:nvSpPr>
          <p:spPr bwMode="auto">
            <a:xfrm>
              <a:off x="2606729" y="3756264"/>
              <a:ext cx="930305"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srgbClr val="FFFFFF"/>
                </a:solidFill>
              </a:endParaRPr>
            </a:p>
          </p:txBody>
        </p:sp>
        <p:sp>
          <p:nvSpPr>
            <p:cNvPr id="57" name="Rectangle 56"/>
            <p:cNvSpPr/>
            <p:nvPr/>
          </p:nvSpPr>
          <p:spPr bwMode="auto">
            <a:xfrm>
              <a:off x="7418596" y="3749914"/>
              <a:ext cx="931892"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srgbClr val="FFFFFF"/>
                </a:solidFill>
              </a:endParaRPr>
            </a:p>
          </p:txBody>
        </p:sp>
      </p:grpSp>
      <p:pic>
        <p:nvPicPr>
          <p:cNvPr id="5128" name="Picture 6" descr="D:\My Documents\Projects\NOAA\L-Band Sharing\AlionPowerPoint\SupportingData\FreqChartV6.JPG"/>
          <p:cNvPicPr>
            <a:picLocks noChangeAspect="1" noChangeArrowheads="1"/>
          </p:cNvPicPr>
          <p:nvPr/>
        </p:nvPicPr>
        <p:blipFill>
          <a:blip r:embed="rId3">
            <a:extLst>
              <a:ext uri="{28A0092B-C50C-407E-A947-70E740481C1C}">
                <a14:useLocalDpi xmlns:a14="http://schemas.microsoft.com/office/drawing/2010/main" val="0"/>
              </a:ext>
            </a:extLst>
          </a:blip>
          <a:srcRect t="61781" b="20119"/>
          <a:stretch>
            <a:fillRect/>
          </a:stretch>
        </p:blipFill>
        <p:spPr bwMode="auto">
          <a:xfrm>
            <a:off x="1281113" y="3732213"/>
            <a:ext cx="75438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9" name="Group 14"/>
          <p:cNvGrpSpPr>
            <a:grpSpLocks/>
          </p:cNvGrpSpPr>
          <p:nvPr/>
        </p:nvGrpSpPr>
        <p:grpSpPr bwMode="auto">
          <a:xfrm>
            <a:off x="1350963" y="3733800"/>
            <a:ext cx="6451600" cy="1327150"/>
            <a:chOff x="1350963" y="3734039"/>
            <a:chExt cx="6452076" cy="1327150"/>
          </a:xfrm>
        </p:grpSpPr>
        <p:sp>
          <p:nvSpPr>
            <p:cNvPr id="62" name="Rectangle 61"/>
            <p:cNvSpPr/>
            <p:nvPr/>
          </p:nvSpPr>
          <p:spPr bwMode="auto">
            <a:xfrm>
              <a:off x="5456541" y="3734039"/>
              <a:ext cx="274657" cy="460375"/>
            </a:xfrm>
            <a:prstGeom prst="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en-US" sz="1800">
                <a:solidFill>
                  <a:srgbClr val="FFFFFF"/>
                </a:solidFill>
              </a:endParaRPr>
            </a:p>
          </p:txBody>
        </p:sp>
        <p:sp>
          <p:nvSpPr>
            <p:cNvPr id="63" name="Rectangle 62"/>
            <p:cNvSpPr/>
            <p:nvPr/>
          </p:nvSpPr>
          <p:spPr bwMode="auto">
            <a:xfrm>
              <a:off x="5566086" y="3735627"/>
              <a:ext cx="165112" cy="414337"/>
            </a:xfrm>
            <a:prstGeom prst="rect">
              <a:avLst/>
            </a:prstGeom>
            <a:solidFill>
              <a:srgbClr val="66FFFF"/>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en-US" sz="1800">
                <a:solidFill>
                  <a:srgbClr val="FFFFFF"/>
                </a:solidFill>
              </a:endParaRPr>
            </a:p>
          </p:txBody>
        </p:sp>
        <p:sp>
          <p:nvSpPr>
            <p:cNvPr id="64" name="Rectangle 63"/>
            <p:cNvSpPr/>
            <p:nvPr/>
          </p:nvSpPr>
          <p:spPr bwMode="auto">
            <a:xfrm rot="5400000">
              <a:off x="6225781" y="3247393"/>
              <a:ext cx="1074738" cy="2079778"/>
            </a:xfrm>
            <a:prstGeom prst="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en-US" sz="1800">
                <a:solidFill>
                  <a:srgbClr val="FFFFFF"/>
                </a:solidFill>
              </a:endParaRPr>
            </a:p>
          </p:txBody>
        </p:sp>
        <p:sp>
          <p:nvSpPr>
            <p:cNvPr id="65" name="Rectangle 64"/>
            <p:cNvSpPr/>
            <p:nvPr/>
          </p:nvSpPr>
          <p:spPr bwMode="auto">
            <a:xfrm>
              <a:off x="3660945" y="3735627"/>
              <a:ext cx="411193" cy="590550"/>
            </a:xfrm>
            <a:prstGeom prst="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en-US" sz="1800">
                <a:solidFill>
                  <a:srgbClr val="FFFFFF"/>
                </a:solidFill>
              </a:endParaRPr>
            </a:p>
          </p:txBody>
        </p:sp>
        <p:sp>
          <p:nvSpPr>
            <p:cNvPr id="66" name="Rectangle 65"/>
            <p:cNvSpPr/>
            <p:nvPr/>
          </p:nvSpPr>
          <p:spPr bwMode="auto">
            <a:xfrm>
              <a:off x="5478768" y="3734039"/>
              <a:ext cx="74618" cy="569913"/>
            </a:xfrm>
            <a:prstGeom prst="rect">
              <a:avLst/>
            </a:prstGeom>
            <a:solidFill>
              <a:srgbClr val="66FFFF"/>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en-US" sz="1800">
                <a:solidFill>
                  <a:srgbClr val="FFFFFF"/>
                </a:solidFill>
              </a:endParaRPr>
            </a:p>
          </p:txBody>
        </p:sp>
        <p:sp>
          <p:nvSpPr>
            <p:cNvPr id="67" name="Rectangle 66"/>
            <p:cNvSpPr/>
            <p:nvPr/>
          </p:nvSpPr>
          <p:spPr bwMode="auto">
            <a:xfrm>
              <a:off x="5104090" y="4313477"/>
              <a:ext cx="1517762" cy="381000"/>
            </a:xfrm>
            <a:prstGeom prst="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fontAlgn="auto">
                <a:spcBef>
                  <a:spcPts val="0"/>
                </a:spcBef>
                <a:spcAft>
                  <a:spcPts val="0"/>
                </a:spcAft>
                <a:defRPr/>
              </a:pPr>
              <a:r>
                <a:rPr lang="en-US" sz="1200" b="1" dirty="0" err="1">
                  <a:solidFill>
                    <a:srgbClr val="000000"/>
                  </a:solidFill>
                </a:rPr>
                <a:t>TLM</a:t>
              </a:r>
              <a:r>
                <a:rPr lang="en-US" sz="1200" b="1" dirty="0">
                  <a:solidFill>
                    <a:srgbClr val="000000"/>
                  </a:solidFill>
                </a:rPr>
                <a:t>  </a:t>
              </a:r>
              <a:r>
                <a:rPr lang="en-US" sz="1200" b="1" dirty="0" err="1">
                  <a:solidFill>
                    <a:srgbClr val="000000"/>
                  </a:solidFill>
                </a:rPr>
                <a:t>HRIT</a:t>
              </a:r>
              <a:endParaRPr lang="en-US" sz="1200" b="1" dirty="0">
                <a:solidFill>
                  <a:srgbClr val="000000"/>
                </a:solidFill>
              </a:endParaRPr>
            </a:p>
            <a:p>
              <a:pPr fontAlgn="auto">
                <a:spcBef>
                  <a:spcPts val="0"/>
                </a:spcBef>
                <a:spcAft>
                  <a:spcPts val="0"/>
                </a:spcAft>
                <a:defRPr/>
              </a:pPr>
              <a:r>
                <a:rPr lang="en-US" sz="1200" b="1" dirty="0">
                  <a:solidFill>
                    <a:srgbClr val="000000"/>
                  </a:solidFill>
                </a:rPr>
                <a:t>        EMWIN</a:t>
              </a:r>
            </a:p>
          </p:txBody>
        </p:sp>
        <p:sp>
          <p:nvSpPr>
            <p:cNvPr id="68" name="Rectangle 67"/>
            <p:cNvSpPr/>
            <p:nvPr/>
          </p:nvSpPr>
          <p:spPr bwMode="auto">
            <a:xfrm>
              <a:off x="7112425" y="3746739"/>
              <a:ext cx="682675" cy="717550"/>
            </a:xfrm>
            <a:prstGeom prst="rect">
              <a:avLst/>
            </a:prstGeom>
            <a:solidFill>
              <a:srgbClr val="92D050"/>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en-US" b="1" dirty="0">
                <a:solidFill>
                  <a:srgbClr val="000000"/>
                </a:solidFill>
              </a:endParaRPr>
            </a:p>
          </p:txBody>
        </p:sp>
        <p:sp>
          <p:nvSpPr>
            <p:cNvPr id="70" name="Rectangle 69"/>
            <p:cNvSpPr/>
            <p:nvPr/>
          </p:nvSpPr>
          <p:spPr bwMode="auto">
            <a:xfrm>
              <a:off x="3643482" y="3735627"/>
              <a:ext cx="127009" cy="566737"/>
            </a:xfrm>
            <a:prstGeom prst="rect">
              <a:avLst/>
            </a:prstGeom>
            <a:solidFill>
              <a:srgbClr val="66FFFF"/>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en-US" sz="1800">
                <a:solidFill>
                  <a:srgbClr val="FFFFFF"/>
                </a:solidFill>
              </a:endParaRPr>
            </a:p>
          </p:txBody>
        </p:sp>
        <p:sp>
          <p:nvSpPr>
            <p:cNvPr id="71" name="Rectangle 70"/>
            <p:cNvSpPr/>
            <p:nvPr/>
          </p:nvSpPr>
          <p:spPr bwMode="auto">
            <a:xfrm>
              <a:off x="3800656" y="3734039"/>
              <a:ext cx="430245" cy="427038"/>
            </a:xfrm>
            <a:prstGeom prst="rect">
              <a:avLst/>
            </a:prstGeom>
            <a:solidFill>
              <a:srgbClr val="66FFFF"/>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en-US" sz="1800">
                <a:solidFill>
                  <a:srgbClr val="FFFFFF"/>
                </a:solidFill>
              </a:endParaRPr>
            </a:p>
          </p:txBody>
        </p:sp>
        <p:sp>
          <p:nvSpPr>
            <p:cNvPr id="72" name="Rectangle 71"/>
            <p:cNvSpPr/>
            <p:nvPr/>
          </p:nvSpPr>
          <p:spPr bwMode="auto">
            <a:xfrm>
              <a:off x="3914964" y="4156314"/>
              <a:ext cx="479460" cy="460375"/>
            </a:xfrm>
            <a:prstGeom prst="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en-US" sz="1800">
                <a:solidFill>
                  <a:srgbClr val="FFFFFF"/>
                </a:solidFill>
              </a:endParaRPr>
            </a:p>
          </p:txBody>
        </p:sp>
        <p:sp>
          <p:nvSpPr>
            <p:cNvPr id="73" name="Rectangle 72"/>
            <p:cNvSpPr/>
            <p:nvPr/>
          </p:nvSpPr>
          <p:spPr bwMode="auto">
            <a:xfrm>
              <a:off x="3819707" y="3845164"/>
              <a:ext cx="1574916" cy="301625"/>
            </a:xfrm>
            <a:prstGeom prst="rect">
              <a:avLst/>
            </a:prstGeom>
            <a:solidFill>
              <a:srgbClr val="66FFFF"/>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en-US" sz="1100" b="1" dirty="0">
                  <a:solidFill>
                    <a:srgbClr val="000000"/>
                  </a:solidFill>
                </a:rPr>
                <a:t>GOES-R Rebroadcast</a:t>
              </a:r>
            </a:p>
          </p:txBody>
        </p:sp>
        <p:sp>
          <p:nvSpPr>
            <p:cNvPr id="74" name="Rectangle 73"/>
            <p:cNvSpPr/>
            <p:nvPr/>
          </p:nvSpPr>
          <p:spPr bwMode="auto">
            <a:xfrm>
              <a:off x="3387875" y="4359514"/>
              <a:ext cx="625521" cy="228600"/>
            </a:xfrm>
            <a:prstGeom prst="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en-US" sz="1000" b="1" dirty="0" err="1">
                  <a:solidFill>
                    <a:srgbClr val="000000"/>
                  </a:solidFill>
                </a:rPr>
                <a:t>DCPR</a:t>
              </a:r>
              <a:endParaRPr lang="en-US" sz="1000" b="1" dirty="0">
                <a:solidFill>
                  <a:srgbClr val="000000"/>
                </a:solidFill>
              </a:endParaRPr>
            </a:p>
          </p:txBody>
        </p:sp>
        <p:sp>
          <p:nvSpPr>
            <p:cNvPr id="76" name="Rectangle 75"/>
            <p:cNvSpPr/>
            <p:nvPr/>
          </p:nvSpPr>
          <p:spPr bwMode="auto">
            <a:xfrm>
              <a:off x="1350963" y="4629389"/>
              <a:ext cx="1417742" cy="43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srgbClr val="FFFFFF"/>
                </a:solidFill>
              </a:endParaRPr>
            </a:p>
          </p:txBody>
        </p:sp>
        <p:sp>
          <p:nvSpPr>
            <p:cNvPr id="69" name="Rectangle 68"/>
            <p:cNvSpPr/>
            <p:nvPr/>
          </p:nvSpPr>
          <p:spPr bwMode="auto">
            <a:xfrm>
              <a:off x="2962394" y="3735627"/>
              <a:ext cx="687439" cy="561975"/>
            </a:xfrm>
            <a:prstGeom prst="rect">
              <a:avLst/>
            </a:prstGeom>
            <a:solidFill>
              <a:srgbClr val="FFFF00"/>
            </a:solidFill>
            <a:ln>
              <a:noFill/>
            </a:ln>
          </p:spPr>
          <p:style>
            <a:lnRef idx="2">
              <a:schemeClr val="accent6">
                <a:shade val="50000"/>
              </a:schemeClr>
            </a:lnRef>
            <a:fillRef idx="1">
              <a:schemeClr val="accent6"/>
            </a:fillRef>
            <a:effectRef idx="0">
              <a:schemeClr val="accent6"/>
            </a:effectRef>
            <a:fontRef idx="minor">
              <a:schemeClr val="lt1"/>
            </a:fontRef>
          </p:style>
          <p:txBody>
            <a:bodyPr lIns="9144" rIns="9144" anchor="ctr"/>
            <a:lstStyle/>
            <a:p>
              <a:pPr fontAlgn="auto">
                <a:spcBef>
                  <a:spcPts val="0"/>
                </a:spcBef>
                <a:spcAft>
                  <a:spcPts val="0"/>
                </a:spcAft>
                <a:defRPr/>
              </a:pPr>
              <a:r>
                <a:rPr lang="en-US" sz="800" b="1" dirty="0">
                  <a:solidFill>
                    <a:srgbClr val="000000"/>
                  </a:solidFill>
                </a:rPr>
                <a:t>Radiosondes</a:t>
              </a:r>
            </a:p>
          </p:txBody>
        </p:sp>
      </p:grpSp>
      <p:sp>
        <p:nvSpPr>
          <p:cNvPr id="5130" name="TextBox 78"/>
          <p:cNvSpPr txBox="1">
            <a:spLocks noChangeArrowheads="1"/>
          </p:cNvSpPr>
          <p:nvPr/>
        </p:nvSpPr>
        <p:spPr bwMode="auto">
          <a:xfrm>
            <a:off x="5826125" y="3343275"/>
            <a:ext cx="1924050" cy="1698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20" tIns="0" rIns="45720" bIns="0">
            <a:spAutoFit/>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en-US" sz="1100" b="1">
                <a:solidFill>
                  <a:srgbClr val="000000"/>
                </a:solidFill>
                <a:latin typeface="Arial Black" pitchFamily="34" charset="0"/>
              </a:rPr>
              <a:t>POES/MetOp</a:t>
            </a:r>
            <a:endParaRPr lang="en-US" sz="1600" b="1">
              <a:solidFill>
                <a:srgbClr val="000000"/>
              </a:solidFill>
              <a:latin typeface="Arial Black" pitchFamily="34" charset="0"/>
            </a:endParaRPr>
          </a:p>
        </p:txBody>
      </p:sp>
      <p:sp>
        <p:nvSpPr>
          <p:cNvPr id="5131" name="TextBox 9"/>
          <p:cNvSpPr txBox="1">
            <a:spLocks noChangeArrowheads="1"/>
          </p:cNvSpPr>
          <p:nvPr/>
        </p:nvSpPr>
        <p:spPr bwMode="auto">
          <a:xfrm>
            <a:off x="1030288" y="3614738"/>
            <a:ext cx="5127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r>
              <a:rPr lang="en-US" sz="1000" b="1">
                <a:solidFill>
                  <a:srgbClr val="000000"/>
                </a:solidFill>
                <a:latin typeface="Arial Black" pitchFamily="34" charset="0"/>
              </a:rPr>
              <a:t>MHZ</a:t>
            </a:r>
          </a:p>
        </p:txBody>
      </p:sp>
      <p:sp>
        <p:nvSpPr>
          <p:cNvPr id="5132" name="TextBox 9"/>
          <p:cNvSpPr txBox="1">
            <a:spLocks noChangeArrowheads="1"/>
          </p:cNvSpPr>
          <p:nvPr/>
        </p:nvSpPr>
        <p:spPr bwMode="auto">
          <a:xfrm>
            <a:off x="5459413" y="3668713"/>
            <a:ext cx="5651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r>
              <a:rPr lang="en-US" sz="1000" b="1">
                <a:solidFill>
                  <a:srgbClr val="000000"/>
                </a:solidFill>
                <a:latin typeface="Arial Black" pitchFamily="34" charset="0"/>
              </a:rPr>
              <a:t>1695</a:t>
            </a:r>
          </a:p>
        </p:txBody>
      </p:sp>
      <p:sp>
        <p:nvSpPr>
          <p:cNvPr id="5133" name="TextBox 9"/>
          <p:cNvSpPr txBox="1">
            <a:spLocks noChangeArrowheads="1"/>
          </p:cNvSpPr>
          <p:nvPr/>
        </p:nvSpPr>
        <p:spPr bwMode="auto">
          <a:xfrm>
            <a:off x="7542213" y="3698875"/>
            <a:ext cx="6365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r>
              <a:rPr lang="en-US" sz="1000" b="1">
                <a:solidFill>
                  <a:srgbClr val="000000"/>
                </a:solidFill>
                <a:latin typeface="Arial Black" pitchFamily="34" charset="0"/>
              </a:rPr>
              <a:t>1710</a:t>
            </a:r>
          </a:p>
        </p:txBody>
      </p:sp>
      <p:sp>
        <p:nvSpPr>
          <p:cNvPr id="86" name="Rectangle 85"/>
          <p:cNvSpPr/>
          <p:nvPr/>
        </p:nvSpPr>
        <p:spPr>
          <a:xfrm>
            <a:off x="2333625" y="2152650"/>
            <a:ext cx="1500188" cy="290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srgbClr val="FFFFFF"/>
              </a:solidFill>
            </a:endParaRPr>
          </a:p>
        </p:txBody>
      </p:sp>
      <p:sp>
        <p:nvSpPr>
          <p:cNvPr id="87" name="Rectangle 86"/>
          <p:cNvSpPr/>
          <p:nvPr/>
        </p:nvSpPr>
        <p:spPr>
          <a:xfrm rot="16200000">
            <a:off x="1880395" y="2291556"/>
            <a:ext cx="1509712"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srgbClr val="FFFFFF"/>
              </a:solidFill>
            </a:endParaRPr>
          </a:p>
        </p:txBody>
      </p:sp>
      <p:sp>
        <p:nvSpPr>
          <p:cNvPr id="88" name="Rectangle 87"/>
          <p:cNvSpPr/>
          <p:nvPr/>
        </p:nvSpPr>
        <p:spPr>
          <a:xfrm>
            <a:off x="6996113" y="2409825"/>
            <a:ext cx="1500187" cy="290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srgbClr val="FFFFFF"/>
              </a:solidFill>
            </a:endParaRPr>
          </a:p>
        </p:txBody>
      </p:sp>
      <p:sp>
        <p:nvSpPr>
          <p:cNvPr id="91" name="Rectangle 90"/>
          <p:cNvSpPr/>
          <p:nvPr/>
        </p:nvSpPr>
        <p:spPr>
          <a:xfrm rot="16200000">
            <a:off x="7664450" y="2489200"/>
            <a:ext cx="1095375"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srgbClr val="FFFFFF"/>
              </a:solidFill>
            </a:endParaRPr>
          </a:p>
        </p:txBody>
      </p:sp>
      <p:sp>
        <p:nvSpPr>
          <p:cNvPr id="92" name="Rectangle 91"/>
          <p:cNvSpPr/>
          <p:nvPr/>
        </p:nvSpPr>
        <p:spPr>
          <a:xfrm>
            <a:off x="8023225" y="4252913"/>
            <a:ext cx="1076325" cy="382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srgbClr val="000000"/>
                </a:solidFill>
              </a:rPr>
              <a:t>Commercial</a:t>
            </a:r>
          </a:p>
          <a:p>
            <a:pPr algn="ctr" fontAlgn="auto">
              <a:spcBef>
                <a:spcPts val="0"/>
              </a:spcBef>
              <a:spcAft>
                <a:spcPts val="0"/>
              </a:spcAft>
              <a:defRPr/>
            </a:pPr>
            <a:r>
              <a:rPr lang="en-US" sz="1200" b="1" dirty="0">
                <a:solidFill>
                  <a:srgbClr val="000000"/>
                </a:solidFill>
              </a:rPr>
              <a:t>1710 - 1755</a:t>
            </a:r>
          </a:p>
        </p:txBody>
      </p:sp>
      <p:cxnSp>
        <p:nvCxnSpPr>
          <p:cNvPr id="96" name="Straight Connector 95"/>
          <p:cNvCxnSpPr/>
          <p:nvPr/>
        </p:nvCxnSpPr>
        <p:spPr>
          <a:xfrm>
            <a:off x="2967038" y="3590925"/>
            <a:ext cx="9525" cy="0"/>
          </a:xfrm>
          <a:prstGeom prst="line">
            <a:avLst/>
          </a:prstGeom>
          <a:ln w="1270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5738813" y="3592513"/>
            <a:ext cx="9525" cy="0"/>
          </a:xfrm>
          <a:prstGeom prst="line">
            <a:avLst/>
          </a:prstGeom>
          <a:ln w="1270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V="1">
            <a:off x="7853363" y="3578225"/>
            <a:ext cx="3175" cy="0"/>
          </a:xfrm>
          <a:prstGeom prst="line">
            <a:avLst/>
          </a:prstGeom>
          <a:ln w="12700">
            <a:solidFill>
              <a:srgbClr val="FF0000"/>
            </a:solidFill>
            <a:prstDash val="lgDash"/>
          </a:ln>
        </p:spPr>
        <p:style>
          <a:lnRef idx="1">
            <a:schemeClr val="accent1"/>
          </a:lnRef>
          <a:fillRef idx="0">
            <a:schemeClr val="accent1"/>
          </a:fillRef>
          <a:effectRef idx="0">
            <a:schemeClr val="accent1"/>
          </a:effectRef>
          <a:fontRef idx="minor">
            <a:schemeClr val="tx1"/>
          </a:fontRef>
        </p:style>
      </p:cxnSp>
      <p:pic>
        <p:nvPicPr>
          <p:cNvPr id="5142" name="Picture 6" descr="D:\My Documents\Projects\NOAA\L-Band Sharing\AlionPowerPoint\SupportingData\FreqChartV6.JPG"/>
          <p:cNvPicPr preferRelativeResize="0">
            <a:picLocks noChangeArrowheads="1"/>
          </p:cNvPicPr>
          <p:nvPr/>
        </p:nvPicPr>
        <p:blipFill>
          <a:blip r:embed="rId3">
            <a:extLst>
              <a:ext uri="{28A0092B-C50C-407E-A947-70E740481C1C}">
                <a14:useLocalDpi xmlns:a14="http://schemas.microsoft.com/office/drawing/2010/main" val="0"/>
              </a:ext>
            </a:extLst>
          </a:blip>
          <a:srcRect l="24242" t="83960" r="25212" b="4752"/>
          <a:stretch>
            <a:fillRect/>
          </a:stretch>
        </p:blipFill>
        <p:spPr bwMode="auto">
          <a:xfrm>
            <a:off x="1113992" y="5223452"/>
            <a:ext cx="45720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 name="Rectangle 107"/>
          <p:cNvSpPr/>
          <p:nvPr/>
        </p:nvSpPr>
        <p:spPr>
          <a:xfrm>
            <a:off x="1804988" y="5538788"/>
            <a:ext cx="1158875" cy="185737"/>
          </a:xfrm>
          <a:prstGeom prst="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fontAlgn="auto">
              <a:spcBef>
                <a:spcPts val="0"/>
              </a:spcBef>
              <a:spcAft>
                <a:spcPts val="0"/>
              </a:spcAft>
              <a:defRPr/>
            </a:pPr>
            <a:r>
              <a:rPr lang="en-US" sz="1100" b="1" dirty="0">
                <a:solidFill>
                  <a:srgbClr val="000000"/>
                </a:solidFill>
              </a:rPr>
              <a:t>Radiosondes</a:t>
            </a:r>
          </a:p>
        </p:txBody>
      </p:sp>
      <p:sp>
        <p:nvSpPr>
          <p:cNvPr id="50" name="Rectangle 49"/>
          <p:cNvSpPr/>
          <p:nvPr/>
        </p:nvSpPr>
        <p:spPr>
          <a:xfrm>
            <a:off x="1625890" y="5275985"/>
            <a:ext cx="1639888" cy="195263"/>
          </a:xfrm>
          <a:prstGeom prst="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fontAlgn="auto">
              <a:spcBef>
                <a:spcPts val="0"/>
              </a:spcBef>
              <a:spcAft>
                <a:spcPts val="0"/>
              </a:spcAft>
              <a:defRPr/>
            </a:pPr>
            <a:r>
              <a:rPr lang="en-US" sz="1100" b="1" dirty="0">
                <a:solidFill>
                  <a:srgbClr val="000000"/>
                </a:solidFill>
              </a:rPr>
              <a:t>Adjacent Bands</a:t>
            </a:r>
          </a:p>
        </p:txBody>
      </p:sp>
      <p:sp>
        <p:nvSpPr>
          <p:cNvPr id="54" name="Rectangle 53"/>
          <p:cNvSpPr/>
          <p:nvPr/>
        </p:nvSpPr>
        <p:spPr>
          <a:xfrm>
            <a:off x="2300288" y="3741738"/>
            <a:ext cx="652462" cy="400050"/>
          </a:xfrm>
          <a:prstGeom prst="rect">
            <a:avLst/>
          </a:prstGeom>
          <a:solidFill>
            <a:srgbClr val="FF25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srgbClr val="FFFFFF"/>
              </a:solidFill>
            </a:endParaRPr>
          </a:p>
        </p:txBody>
      </p:sp>
      <p:sp>
        <p:nvSpPr>
          <p:cNvPr id="51" name="Rectangle 50"/>
          <p:cNvSpPr/>
          <p:nvPr/>
        </p:nvSpPr>
        <p:spPr>
          <a:xfrm>
            <a:off x="1629065" y="5484813"/>
            <a:ext cx="1397000" cy="382587"/>
          </a:xfrm>
          <a:prstGeom prst="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fontAlgn="auto">
              <a:spcBef>
                <a:spcPts val="0"/>
              </a:spcBef>
              <a:spcAft>
                <a:spcPts val="0"/>
              </a:spcAft>
              <a:defRPr/>
            </a:pPr>
            <a:r>
              <a:rPr lang="en-US" sz="1100" b="1" dirty="0">
                <a:solidFill>
                  <a:srgbClr val="000000"/>
                </a:solidFill>
              </a:rPr>
              <a:t>Radiosondes</a:t>
            </a:r>
          </a:p>
          <a:p>
            <a:pPr fontAlgn="auto">
              <a:spcBef>
                <a:spcPts val="0"/>
              </a:spcBef>
              <a:spcAft>
                <a:spcPts val="0"/>
              </a:spcAft>
              <a:defRPr/>
            </a:pPr>
            <a:r>
              <a:rPr lang="en-US" sz="1100" b="1" dirty="0">
                <a:solidFill>
                  <a:srgbClr val="000000"/>
                </a:solidFill>
              </a:rPr>
              <a:t>POES &amp; MetOp</a:t>
            </a:r>
          </a:p>
        </p:txBody>
      </p:sp>
      <p:sp>
        <p:nvSpPr>
          <p:cNvPr id="5147" name="TextBox 9"/>
          <p:cNvSpPr txBox="1">
            <a:spLocks noChangeArrowheads="1"/>
          </p:cNvSpPr>
          <p:nvPr/>
        </p:nvSpPr>
        <p:spPr bwMode="auto">
          <a:xfrm>
            <a:off x="2006600" y="3681413"/>
            <a:ext cx="5667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r>
              <a:rPr lang="en-US" sz="1000" b="1">
                <a:solidFill>
                  <a:srgbClr val="000000"/>
                </a:solidFill>
                <a:latin typeface="Arial Black" pitchFamily="34" charset="0"/>
              </a:rPr>
              <a:t>1670</a:t>
            </a:r>
          </a:p>
        </p:txBody>
      </p:sp>
      <p:sp>
        <p:nvSpPr>
          <p:cNvPr id="5148" name="TextBox 9"/>
          <p:cNvSpPr txBox="1">
            <a:spLocks noChangeArrowheads="1"/>
          </p:cNvSpPr>
          <p:nvPr/>
        </p:nvSpPr>
        <p:spPr bwMode="auto">
          <a:xfrm>
            <a:off x="3349625" y="3676650"/>
            <a:ext cx="5667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r>
              <a:rPr lang="en-US" sz="1000" b="1">
                <a:solidFill>
                  <a:srgbClr val="000000"/>
                </a:solidFill>
                <a:latin typeface="Arial Black" pitchFamily="34" charset="0"/>
              </a:rPr>
              <a:t>1680</a:t>
            </a:r>
          </a:p>
        </p:txBody>
      </p:sp>
      <p:sp>
        <p:nvSpPr>
          <p:cNvPr id="5149" name="TextBox 9"/>
          <p:cNvSpPr txBox="1">
            <a:spLocks noChangeArrowheads="1"/>
          </p:cNvSpPr>
          <p:nvPr/>
        </p:nvSpPr>
        <p:spPr bwMode="auto">
          <a:xfrm>
            <a:off x="4064000" y="3676650"/>
            <a:ext cx="5667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r>
              <a:rPr lang="en-US" sz="1000" b="1">
                <a:solidFill>
                  <a:srgbClr val="000000"/>
                </a:solidFill>
                <a:latin typeface="Arial Black" pitchFamily="34" charset="0"/>
              </a:rPr>
              <a:t>1685</a:t>
            </a:r>
          </a:p>
        </p:txBody>
      </p:sp>
      <p:sp>
        <p:nvSpPr>
          <p:cNvPr id="5150" name="TextBox 9"/>
          <p:cNvSpPr txBox="1">
            <a:spLocks noChangeArrowheads="1"/>
          </p:cNvSpPr>
          <p:nvPr/>
        </p:nvSpPr>
        <p:spPr bwMode="auto">
          <a:xfrm>
            <a:off x="4792663" y="3681413"/>
            <a:ext cx="5667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r>
              <a:rPr lang="en-US" sz="1000" b="1">
                <a:solidFill>
                  <a:srgbClr val="000000"/>
                </a:solidFill>
                <a:latin typeface="Arial Black" pitchFamily="34" charset="0"/>
              </a:rPr>
              <a:t>1690</a:t>
            </a:r>
          </a:p>
        </p:txBody>
      </p:sp>
      <p:grpSp>
        <p:nvGrpSpPr>
          <p:cNvPr id="10" name="Group 9"/>
          <p:cNvGrpSpPr>
            <a:grpSpLocks/>
          </p:cNvGrpSpPr>
          <p:nvPr/>
        </p:nvGrpSpPr>
        <p:grpSpPr bwMode="auto">
          <a:xfrm>
            <a:off x="433388" y="3081338"/>
            <a:ext cx="909637" cy="285750"/>
            <a:chOff x="433388" y="3081576"/>
            <a:chExt cx="909637" cy="285750"/>
          </a:xfrm>
        </p:grpSpPr>
        <p:sp>
          <p:nvSpPr>
            <p:cNvPr id="77" name="Rectangle 76"/>
            <p:cNvSpPr/>
            <p:nvPr/>
          </p:nvSpPr>
          <p:spPr>
            <a:xfrm>
              <a:off x="433388" y="3081576"/>
              <a:ext cx="604837" cy="285750"/>
            </a:xfrm>
            <a:prstGeom prst="rect">
              <a:avLst/>
            </a:prstGeom>
            <a:solidFill>
              <a:schemeClr val="bg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fontAlgn="auto">
                <a:spcBef>
                  <a:spcPts val="0"/>
                </a:spcBef>
                <a:spcAft>
                  <a:spcPts val="0"/>
                </a:spcAft>
                <a:defRPr/>
              </a:pPr>
              <a:r>
                <a:rPr lang="en-US" sz="1100" b="1" dirty="0">
                  <a:solidFill>
                    <a:srgbClr val="000000"/>
                  </a:solidFill>
                </a:rPr>
                <a:t>Today</a:t>
              </a:r>
            </a:p>
          </p:txBody>
        </p:sp>
        <p:cxnSp>
          <p:nvCxnSpPr>
            <p:cNvPr id="93" name="Straight Arrow Connector 92"/>
            <p:cNvCxnSpPr>
              <a:stCxn id="77" idx="3"/>
            </p:cNvCxnSpPr>
            <p:nvPr/>
          </p:nvCxnSpPr>
          <p:spPr>
            <a:xfrm>
              <a:off x="1038225" y="3224451"/>
              <a:ext cx="304800" cy="317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1" name="Group 10"/>
          <p:cNvGrpSpPr>
            <a:grpSpLocks/>
          </p:cNvGrpSpPr>
          <p:nvPr/>
        </p:nvGrpSpPr>
        <p:grpSpPr bwMode="auto">
          <a:xfrm>
            <a:off x="93663" y="4094163"/>
            <a:ext cx="1236662" cy="382587"/>
            <a:chOff x="93663" y="4094401"/>
            <a:chExt cx="1236898" cy="382588"/>
          </a:xfrm>
        </p:grpSpPr>
        <p:sp>
          <p:nvSpPr>
            <p:cNvPr id="84" name="Rectangle 83"/>
            <p:cNvSpPr/>
            <p:nvPr/>
          </p:nvSpPr>
          <p:spPr>
            <a:xfrm>
              <a:off x="93663" y="4094401"/>
              <a:ext cx="944742" cy="382588"/>
            </a:xfrm>
            <a:prstGeom prst="rect">
              <a:avLst/>
            </a:prstGeom>
            <a:solidFill>
              <a:schemeClr val="bg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fontAlgn="auto">
                <a:spcBef>
                  <a:spcPts val="0"/>
                </a:spcBef>
                <a:spcAft>
                  <a:spcPts val="0"/>
                </a:spcAft>
                <a:defRPr/>
              </a:pPr>
              <a:r>
                <a:rPr lang="en-US" sz="1100" b="1" dirty="0">
                  <a:solidFill>
                    <a:srgbClr val="000000"/>
                  </a:solidFill>
                </a:rPr>
                <a:t>Post-2030</a:t>
              </a:r>
            </a:p>
          </p:txBody>
        </p:sp>
        <p:cxnSp>
          <p:nvCxnSpPr>
            <p:cNvPr id="100" name="Straight Arrow Connector 99"/>
            <p:cNvCxnSpPr/>
            <p:nvPr/>
          </p:nvCxnSpPr>
          <p:spPr>
            <a:xfrm>
              <a:off x="1032054" y="4281726"/>
              <a:ext cx="298507" cy="317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p:cNvGrpSpPr>
          <p:nvPr/>
        </p:nvGrpSpPr>
        <p:grpSpPr bwMode="auto">
          <a:xfrm>
            <a:off x="65088" y="3552825"/>
            <a:ext cx="1285875" cy="373063"/>
            <a:chOff x="65089" y="3553064"/>
            <a:chExt cx="1285874" cy="373062"/>
          </a:xfrm>
        </p:grpSpPr>
        <p:sp>
          <p:nvSpPr>
            <p:cNvPr id="85" name="Rectangle 84"/>
            <p:cNvSpPr/>
            <p:nvPr/>
          </p:nvSpPr>
          <p:spPr>
            <a:xfrm>
              <a:off x="65089" y="3553064"/>
              <a:ext cx="973136" cy="373062"/>
            </a:xfrm>
            <a:prstGeom prst="rect">
              <a:avLst/>
            </a:prstGeom>
            <a:solidFill>
              <a:schemeClr val="bg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en-US" sz="1100" b="1" dirty="0">
                  <a:solidFill>
                    <a:srgbClr val="000000"/>
                  </a:solidFill>
                </a:rPr>
                <a:t>2016 - 2030</a:t>
              </a:r>
            </a:p>
          </p:txBody>
        </p:sp>
        <p:cxnSp>
          <p:nvCxnSpPr>
            <p:cNvPr id="101" name="Straight Arrow Connector 100"/>
            <p:cNvCxnSpPr/>
            <p:nvPr/>
          </p:nvCxnSpPr>
          <p:spPr>
            <a:xfrm>
              <a:off x="1046163" y="3610214"/>
              <a:ext cx="29845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a:off x="1030288" y="3883263"/>
              <a:ext cx="320675" cy="317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5154" name="TextBox 9"/>
          <p:cNvSpPr txBox="1">
            <a:spLocks noChangeArrowheads="1"/>
          </p:cNvSpPr>
          <p:nvPr/>
        </p:nvSpPr>
        <p:spPr bwMode="auto">
          <a:xfrm>
            <a:off x="2682875" y="3686175"/>
            <a:ext cx="5667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r>
              <a:rPr lang="en-US" sz="1000" b="1">
                <a:solidFill>
                  <a:srgbClr val="000000"/>
                </a:solidFill>
                <a:latin typeface="Arial Black" pitchFamily="34" charset="0"/>
              </a:rPr>
              <a:t>1675</a:t>
            </a:r>
          </a:p>
        </p:txBody>
      </p:sp>
      <p:cxnSp>
        <p:nvCxnSpPr>
          <p:cNvPr id="5156" name="Straight Arrow Connector 17"/>
          <p:cNvCxnSpPr>
            <a:cxnSpLocks noChangeShapeType="1"/>
          </p:cNvCxnSpPr>
          <p:nvPr/>
        </p:nvCxnSpPr>
        <p:spPr bwMode="auto">
          <a:xfrm flipH="1">
            <a:off x="8289925" y="4859338"/>
            <a:ext cx="1588" cy="0"/>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5157" name="Straight Arrow Connector 17"/>
          <p:cNvCxnSpPr>
            <a:cxnSpLocks noChangeShapeType="1"/>
          </p:cNvCxnSpPr>
          <p:nvPr/>
        </p:nvCxnSpPr>
        <p:spPr bwMode="auto">
          <a:xfrm flipH="1">
            <a:off x="2908300" y="4132263"/>
            <a:ext cx="1588" cy="0"/>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3" name="Rectangle 2"/>
          <p:cNvSpPr/>
          <p:nvPr/>
        </p:nvSpPr>
        <p:spPr>
          <a:xfrm>
            <a:off x="8137525" y="4616450"/>
            <a:ext cx="423863" cy="328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 name="Group 4"/>
          <p:cNvGrpSpPr>
            <a:grpSpLocks/>
          </p:cNvGrpSpPr>
          <p:nvPr/>
        </p:nvGrpSpPr>
        <p:grpSpPr bwMode="auto">
          <a:xfrm>
            <a:off x="647700" y="1659660"/>
            <a:ext cx="2303463" cy="3262313"/>
            <a:chOff x="643700" y="1681162"/>
            <a:chExt cx="2303097" cy="3262313"/>
          </a:xfrm>
        </p:grpSpPr>
        <p:sp>
          <p:nvSpPr>
            <p:cNvPr id="5165" name="Rectangle 81"/>
            <p:cNvSpPr>
              <a:spLocks noChangeArrowheads="1"/>
            </p:cNvSpPr>
            <p:nvPr/>
          </p:nvSpPr>
          <p:spPr bwMode="auto">
            <a:xfrm>
              <a:off x="643700" y="1681162"/>
              <a:ext cx="1847088" cy="340709"/>
            </a:xfrm>
            <a:prstGeom prst="rect">
              <a:avLst/>
            </a:prstGeom>
            <a:solidFill>
              <a:schemeClr val="bg1">
                <a:alpha val="50195"/>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r"/>
              <a:r>
                <a:rPr lang="en-US" sz="1000" dirty="0" err="1">
                  <a:solidFill>
                    <a:srgbClr val="000000"/>
                  </a:solidFill>
                  <a:latin typeface="Arial Black" pitchFamily="34" charset="0"/>
                </a:rPr>
                <a:t>LightSquared</a:t>
              </a:r>
              <a:r>
                <a:rPr lang="en-US" sz="1000" dirty="0">
                  <a:solidFill>
                    <a:srgbClr val="000000"/>
                  </a:solidFill>
                  <a:latin typeface="Arial Black" pitchFamily="34" charset="0"/>
                </a:rPr>
                <a:t> leases</a:t>
              </a:r>
            </a:p>
            <a:p>
              <a:pPr algn="r"/>
              <a:endParaRPr lang="en-US" sz="1000" dirty="0">
                <a:solidFill>
                  <a:srgbClr val="000000"/>
                </a:solidFill>
                <a:latin typeface="Arial Black" pitchFamily="34" charset="0"/>
              </a:endParaRPr>
            </a:p>
          </p:txBody>
        </p:sp>
        <p:sp>
          <p:nvSpPr>
            <p:cNvPr id="89" name="Rectangle 88"/>
            <p:cNvSpPr/>
            <p:nvPr/>
          </p:nvSpPr>
          <p:spPr bwMode="auto">
            <a:xfrm>
              <a:off x="2289676" y="2212975"/>
              <a:ext cx="657121" cy="2730500"/>
            </a:xfrm>
            <a:prstGeom prst="rect">
              <a:avLst/>
            </a:prstGeom>
            <a:solidFill>
              <a:schemeClr val="accent2">
                <a:lumMod val="20000"/>
                <a:lumOff val="80000"/>
                <a:alpha val="50000"/>
              </a:schemeClr>
            </a:solidFill>
            <a:ln w="9525" cap="flat" cmpd="sng" algn="ctr">
              <a:solidFill>
                <a:srgbClr val="000000"/>
              </a:solidFill>
              <a:prstDash val="solid"/>
              <a:round/>
              <a:headEnd type="none" w="med" len="med"/>
              <a:tailEnd type="none" w="med" len="med"/>
            </a:ln>
            <a:effectLst/>
          </p:spPr>
          <p:txBody>
            <a:bodyPr/>
            <a:lstStyle/>
            <a:p>
              <a:pPr algn="ctr" fontAlgn="auto">
                <a:spcBef>
                  <a:spcPts val="0"/>
                </a:spcBef>
                <a:spcAft>
                  <a:spcPts val="0"/>
                </a:spcAft>
                <a:defRPr/>
              </a:pPr>
              <a:endParaRPr lang="en-US" sz="1800" dirty="0">
                <a:solidFill>
                  <a:srgbClr val="000000"/>
                </a:solidFill>
                <a:latin typeface="Arial"/>
              </a:endParaRPr>
            </a:p>
          </p:txBody>
        </p:sp>
        <p:sp>
          <p:nvSpPr>
            <p:cNvPr id="4" name="Down Arrow 3"/>
            <p:cNvSpPr/>
            <p:nvPr/>
          </p:nvSpPr>
          <p:spPr>
            <a:xfrm>
              <a:off x="2261106" y="1898650"/>
              <a:ext cx="201580" cy="254000"/>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8" name="Group 7"/>
          <p:cNvGrpSpPr>
            <a:grpSpLocks/>
          </p:cNvGrpSpPr>
          <p:nvPr/>
        </p:nvGrpSpPr>
        <p:grpSpPr bwMode="auto">
          <a:xfrm>
            <a:off x="2954338" y="1350824"/>
            <a:ext cx="2266950" cy="3558017"/>
            <a:chOff x="2954338" y="1385977"/>
            <a:chExt cx="2266283" cy="3557081"/>
          </a:xfrm>
          <a:gradFill flip="none" rotWithShape="1">
            <a:gsLst>
              <a:gs pos="0">
                <a:srgbClr val="FF6600">
                  <a:alpha val="33000"/>
                </a:srgbClr>
              </a:gs>
              <a:gs pos="100000">
                <a:prstClr val="white"/>
              </a:gs>
            </a:gsLst>
            <a:lin ang="0" scaled="1"/>
            <a:tileRect/>
          </a:gradFill>
        </p:grpSpPr>
        <p:sp>
          <p:nvSpPr>
            <p:cNvPr id="5162" name="Rectangle 74"/>
            <p:cNvSpPr>
              <a:spLocks noChangeArrowheads="1"/>
            </p:cNvSpPr>
            <p:nvPr/>
          </p:nvSpPr>
          <p:spPr bwMode="auto">
            <a:xfrm>
              <a:off x="3474117" y="1385977"/>
              <a:ext cx="1746504" cy="429221"/>
            </a:xfrm>
            <a:prstGeom prst="rect">
              <a:avLst/>
            </a:prstGeom>
            <a:grp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r>
                <a:rPr lang="en-US" sz="1000" dirty="0" smtClean="0">
                  <a:solidFill>
                    <a:srgbClr val="000000"/>
                  </a:solidFill>
                  <a:latin typeface="Arial Black" pitchFamily="34" charset="0"/>
                </a:rPr>
                <a:t>Legislative Recommendation for</a:t>
              </a:r>
            </a:p>
            <a:p>
              <a:r>
                <a:rPr lang="en-US" sz="1000" dirty="0" smtClean="0">
                  <a:solidFill>
                    <a:srgbClr val="000000"/>
                  </a:solidFill>
                  <a:latin typeface="Arial Black" pitchFamily="34" charset="0"/>
                </a:rPr>
                <a:t>Sharing by 2017</a:t>
              </a:r>
              <a:endParaRPr lang="en-US" sz="1000" dirty="0">
                <a:solidFill>
                  <a:srgbClr val="000000"/>
                </a:solidFill>
                <a:latin typeface="Arial Black" pitchFamily="34" charset="0"/>
              </a:endParaRPr>
            </a:p>
            <a:p>
              <a:endParaRPr lang="en-US" sz="1000" dirty="0">
                <a:solidFill>
                  <a:srgbClr val="000000"/>
                </a:solidFill>
                <a:latin typeface="Arial Black" pitchFamily="34" charset="0"/>
              </a:endParaRPr>
            </a:p>
          </p:txBody>
        </p:sp>
        <p:sp>
          <p:nvSpPr>
            <p:cNvPr id="81" name="Rectangle 80"/>
            <p:cNvSpPr/>
            <p:nvPr/>
          </p:nvSpPr>
          <p:spPr bwMode="auto">
            <a:xfrm>
              <a:off x="2954338" y="2213276"/>
              <a:ext cx="709403" cy="2729782"/>
            </a:xfrm>
            <a:prstGeom prst="rect">
              <a:avLst/>
            </a:prstGeom>
            <a:grpFill/>
            <a:ln w="9525" cap="flat" cmpd="sng" algn="ctr">
              <a:solidFill>
                <a:srgbClr val="000000"/>
              </a:solidFill>
              <a:prstDash val="solid"/>
              <a:round/>
              <a:headEnd type="none" w="med" len="med"/>
              <a:tailEnd type="none" w="med" len="med"/>
            </a:ln>
            <a:effectLst/>
          </p:spPr>
          <p:txBody>
            <a:bodyPr/>
            <a:lstStyle/>
            <a:p>
              <a:pPr algn="ctr" fontAlgn="auto">
                <a:spcBef>
                  <a:spcPts val="0"/>
                </a:spcBef>
                <a:spcAft>
                  <a:spcPts val="0"/>
                </a:spcAft>
                <a:defRPr/>
              </a:pPr>
              <a:endParaRPr lang="en-US" sz="1800" dirty="0">
                <a:solidFill>
                  <a:srgbClr val="000000"/>
                </a:solidFill>
                <a:latin typeface="Arial"/>
              </a:endParaRPr>
            </a:p>
          </p:txBody>
        </p:sp>
        <p:sp>
          <p:nvSpPr>
            <p:cNvPr id="90" name="Down Arrow 89"/>
            <p:cNvSpPr/>
            <p:nvPr/>
          </p:nvSpPr>
          <p:spPr>
            <a:xfrm>
              <a:off x="3514560" y="1895860"/>
              <a:ext cx="199966" cy="253933"/>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7" name="Rectangle 6"/>
          <p:cNvSpPr/>
          <p:nvPr/>
        </p:nvSpPr>
        <p:spPr>
          <a:xfrm>
            <a:off x="2963863" y="4067239"/>
            <a:ext cx="120650" cy="2222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3208159" y="1893556"/>
            <a:ext cx="2196622" cy="246221"/>
          </a:xfrm>
          <a:prstGeom prst="rect">
            <a:avLst/>
          </a:prstGeom>
        </p:spPr>
        <p:txBody>
          <a:bodyPr wrap="none">
            <a:spAutoFit/>
          </a:bodyPr>
          <a:lstStyle/>
          <a:p>
            <a:pPr algn="ctr" fontAlgn="auto">
              <a:spcBef>
                <a:spcPts val="0"/>
              </a:spcBef>
              <a:spcAft>
                <a:spcPts val="0"/>
              </a:spcAft>
              <a:defRPr/>
            </a:pPr>
            <a:r>
              <a:rPr lang="en-US" sz="1000" dirty="0" smtClean="0">
                <a:solidFill>
                  <a:srgbClr val="000000"/>
                </a:solidFill>
                <a:latin typeface="Arial Black" pitchFamily="34" charset="0"/>
              </a:rPr>
              <a:t>Under Evaluation for Sharing</a:t>
            </a:r>
            <a:endParaRPr lang="en-US" sz="1000" dirty="0">
              <a:solidFill>
                <a:srgbClr val="000000"/>
              </a:solidFill>
              <a:latin typeface="Arial Black" pitchFamily="34" charset="0"/>
            </a:endParaRPr>
          </a:p>
        </p:txBody>
      </p:sp>
      <p:grpSp>
        <p:nvGrpSpPr>
          <p:cNvPr id="105" name="Group 104"/>
          <p:cNvGrpSpPr>
            <a:grpSpLocks/>
          </p:cNvGrpSpPr>
          <p:nvPr/>
        </p:nvGrpSpPr>
        <p:grpSpPr bwMode="auto">
          <a:xfrm>
            <a:off x="2932545" y="1905000"/>
            <a:ext cx="3153873" cy="2996773"/>
            <a:chOff x="4985240" y="1826053"/>
            <a:chExt cx="3153873" cy="2996772"/>
          </a:xfrm>
        </p:grpSpPr>
        <p:sp>
          <p:nvSpPr>
            <p:cNvPr id="106" name="Rectangle 105"/>
            <p:cNvSpPr/>
            <p:nvPr/>
          </p:nvSpPr>
          <p:spPr bwMode="auto">
            <a:xfrm>
              <a:off x="5031422" y="1826053"/>
              <a:ext cx="2782456" cy="242456"/>
            </a:xfrm>
            <a:prstGeom prst="rect">
              <a:avLst/>
            </a:prstGeom>
            <a:solidFill>
              <a:schemeClr val="accent2">
                <a:lumMod val="20000"/>
                <a:lumOff val="80000"/>
                <a:alpha val="50000"/>
              </a:schemeClr>
            </a:solidFill>
            <a:ln w="9525" cap="flat" cmpd="sng" algn="ctr">
              <a:solidFill>
                <a:srgbClr val="000000"/>
              </a:solidFill>
              <a:prstDash val="solid"/>
              <a:round/>
              <a:headEnd type="none" w="med" len="med"/>
              <a:tailEnd type="none" w="med" len="med"/>
            </a:ln>
            <a:effectLst/>
          </p:spPr>
          <p:txBody>
            <a:bodyPr/>
            <a:lstStyle/>
            <a:p>
              <a:pPr algn="ctr" fontAlgn="auto">
                <a:spcBef>
                  <a:spcPts val="0"/>
                </a:spcBef>
                <a:spcAft>
                  <a:spcPts val="0"/>
                </a:spcAft>
                <a:defRPr/>
              </a:pPr>
              <a:endParaRPr lang="en-US" sz="1000" dirty="0">
                <a:solidFill>
                  <a:srgbClr val="000000"/>
                </a:solidFill>
                <a:latin typeface="Arial Black" pitchFamily="34" charset="0"/>
              </a:endParaRPr>
            </a:p>
          </p:txBody>
        </p:sp>
        <p:cxnSp>
          <p:nvCxnSpPr>
            <p:cNvPr id="107" name="Straight Arrow Connector 17"/>
            <p:cNvCxnSpPr>
              <a:cxnSpLocks noChangeShapeType="1"/>
            </p:cNvCxnSpPr>
            <p:nvPr/>
          </p:nvCxnSpPr>
          <p:spPr bwMode="auto">
            <a:xfrm flipH="1">
              <a:off x="8137596" y="4706504"/>
              <a:ext cx="1517" cy="0"/>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109" name="Rectangle 108"/>
            <p:cNvSpPr/>
            <p:nvPr/>
          </p:nvSpPr>
          <p:spPr bwMode="auto">
            <a:xfrm>
              <a:off x="4985240" y="2092326"/>
              <a:ext cx="2817323" cy="2730499"/>
            </a:xfrm>
            <a:prstGeom prst="rect">
              <a:avLst/>
            </a:prstGeom>
            <a:solidFill>
              <a:schemeClr val="accent2">
                <a:lumMod val="20000"/>
                <a:lumOff val="80000"/>
                <a:alpha val="50000"/>
              </a:schemeClr>
            </a:solidFill>
            <a:ln w="9525" cap="flat" cmpd="sng" algn="ctr">
              <a:solidFill>
                <a:srgbClr val="000000"/>
              </a:solidFill>
              <a:prstDash val="solid"/>
              <a:round/>
              <a:headEnd type="none" w="med" len="med"/>
              <a:tailEnd type="none" w="med" len="med"/>
            </a:ln>
            <a:effectLst/>
          </p:spPr>
          <p:txBody>
            <a:bodyPr/>
            <a:lstStyle/>
            <a:p>
              <a:pPr algn="ctr" fontAlgn="auto">
                <a:spcBef>
                  <a:spcPts val="0"/>
                </a:spcBef>
                <a:spcAft>
                  <a:spcPts val="0"/>
                </a:spcAft>
                <a:defRPr/>
              </a:pPr>
              <a:endParaRPr lang="en-US" sz="1800" dirty="0">
                <a:solidFill>
                  <a:srgbClr val="000000"/>
                </a:solidFill>
                <a:latin typeface="Arial"/>
              </a:endParaRPr>
            </a:p>
          </p:txBody>
        </p:sp>
      </p:grpSp>
      <p:sp>
        <p:nvSpPr>
          <p:cNvPr id="12" name="Rectangle 11"/>
          <p:cNvSpPr/>
          <p:nvPr/>
        </p:nvSpPr>
        <p:spPr>
          <a:xfrm>
            <a:off x="4779818" y="5126182"/>
            <a:ext cx="958273" cy="4502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3" name="Group 82"/>
          <p:cNvGrpSpPr>
            <a:grpSpLocks/>
          </p:cNvGrpSpPr>
          <p:nvPr/>
        </p:nvGrpSpPr>
        <p:grpSpPr bwMode="auto">
          <a:xfrm>
            <a:off x="5529263" y="1882775"/>
            <a:ext cx="2609850" cy="3005138"/>
            <a:chOff x="5529263" y="1817688"/>
            <a:chExt cx="2609850" cy="3005137"/>
          </a:xfrm>
        </p:grpSpPr>
        <p:sp>
          <p:nvSpPr>
            <p:cNvPr id="94" name="Rectangle 93"/>
            <p:cNvSpPr/>
            <p:nvPr/>
          </p:nvSpPr>
          <p:spPr bwMode="auto">
            <a:xfrm>
              <a:off x="5529263" y="1817688"/>
              <a:ext cx="2446337" cy="273050"/>
            </a:xfrm>
            <a:prstGeom prst="rect">
              <a:avLst/>
            </a:prstGeom>
            <a:solidFill>
              <a:schemeClr val="accent2">
                <a:lumMod val="20000"/>
                <a:lumOff val="80000"/>
                <a:alpha val="50000"/>
              </a:schemeClr>
            </a:solidFill>
            <a:ln w="9525" cap="flat" cmpd="sng" algn="ctr">
              <a:solidFill>
                <a:srgbClr val="000000"/>
              </a:solidFill>
              <a:prstDash val="solid"/>
              <a:round/>
              <a:headEnd type="none" w="med" len="med"/>
              <a:tailEnd type="none" w="med" len="med"/>
            </a:ln>
            <a:effectLst/>
          </p:spPr>
          <p:txBody>
            <a:bodyPr/>
            <a:lstStyle/>
            <a:p>
              <a:pPr algn="ctr" fontAlgn="auto">
                <a:spcBef>
                  <a:spcPts val="0"/>
                </a:spcBef>
                <a:spcAft>
                  <a:spcPts val="0"/>
                </a:spcAft>
                <a:defRPr/>
              </a:pPr>
              <a:r>
                <a:rPr lang="en-US" sz="1000" dirty="0" smtClean="0">
                  <a:solidFill>
                    <a:srgbClr val="000000"/>
                  </a:solidFill>
                  <a:latin typeface="Arial Black" pitchFamily="34" charset="0"/>
                </a:rPr>
                <a:t> Auctioned Jan 30 For </a:t>
              </a:r>
              <a:r>
                <a:rPr lang="en-US" sz="1000" dirty="0">
                  <a:solidFill>
                    <a:srgbClr val="000000"/>
                  </a:solidFill>
                  <a:latin typeface="Arial Black" pitchFamily="34" charset="0"/>
                </a:rPr>
                <a:t>Sharing</a:t>
              </a:r>
            </a:p>
            <a:p>
              <a:pPr algn="ctr" fontAlgn="auto">
                <a:spcBef>
                  <a:spcPts val="0"/>
                </a:spcBef>
                <a:spcAft>
                  <a:spcPts val="0"/>
                </a:spcAft>
                <a:defRPr/>
              </a:pPr>
              <a:endParaRPr lang="en-US" sz="1000" dirty="0">
                <a:solidFill>
                  <a:srgbClr val="000000"/>
                </a:solidFill>
                <a:latin typeface="Arial Black" pitchFamily="34" charset="0"/>
              </a:endParaRPr>
            </a:p>
          </p:txBody>
        </p:sp>
        <p:cxnSp>
          <p:nvCxnSpPr>
            <p:cNvPr id="95" name="Straight Arrow Connector 17"/>
            <p:cNvCxnSpPr>
              <a:cxnSpLocks noChangeShapeType="1"/>
            </p:cNvCxnSpPr>
            <p:nvPr/>
          </p:nvCxnSpPr>
          <p:spPr bwMode="auto">
            <a:xfrm flipH="1">
              <a:off x="8137596" y="4706504"/>
              <a:ext cx="1517" cy="0"/>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99" name="Rectangle 98"/>
            <p:cNvSpPr/>
            <p:nvPr/>
          </p:nvSpPr>
          <p:spPr bwMode="auto">
            <a:xfrm>
              <a:off x="5743575" y="2092326"/>
              <a:ext cx="2058988" cy="2730499"/>
            </a:xfrm>
            <a:prstGeom prst="rect">
              <a:avLst/>
            </a:prstGeom>
            <a:solidFill>
              <a:schemeClr val="accent2">
                <a:lumMod val="20000"/>
                <a:lumOff val="80000"/>
                <a:alpha val="50000"/>
              </a:schemeClr>
            </a:solidFill>
            <a:ln w="9525" cap="flat" cmpd="sng" algn="ctr">
              <a:solidFill>
                <a:srgbClr val="000000"/>
              </a:solidFill>
              <a:prstDash val="solid"/>
              <a:round/>
              <a:headEnd type="none" w="med" len="med"/>
              <a:tailEnd type="none" w="med" len="med"/>
            </a:ln>
            <a:effectLst/>
          </p:spPr>
          <p:txBody>
            <a:bodyPr/>
            <a:lstStyle/>
            <a:p>
              <a:pPr algn="ctr" fontAlgn="auto">
                <a:spcBef>
                  <a:spcPts val="0"/>
                </a:spcBef>
                <a:spcAft>
                  <a:spcPts val="0"/>
                </a:spcAft>
                <a:defRPr/>
              </a:pPr>
              <a:endParaRPr lang="en-US" sz="1800" dirty="0">
                <a:solidFill>
                  <a:srgbClr val="000000"/>
                </a:solidFill>
                <a:latin typeface="Arial"/>
              </a:endParaRPr>
            </a:p>
          </p:txBody>
        </p:sp>
      </p:grpSp>
    </p:spTree>
    <p:extLst>
      <p:ext uri="{BB962C8B-B14F-4D97-AF65-F5344CB8AC3E}">
        <p14:creationId xmlns:p14="http://schemas.microsoft.com/office/powerpoint/2010/main" val="18194513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dissolv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additive="base">
                                        <p:cTn id="36" dur="500" fill="hold"/>
                                        <p:tgtEl>
                                          <p:spTgt spid="83"/>
                                        </p:tgtEl>
                                        <p:attrNameLst>
                                          <p:attrName>ppt_x</p:attrName>
                                        </p:attrNameLst>
                                      </p:cBhvr>
                                      <p:tavLst>
                                        <p:tav tm="0">
                                          <p:val>
                                            <p:strVal val="#ppt_x"/>
                                          </p:val>
                                        </p:tav>
                                        <p:tav tm="100000">
                                          <p:val>
                                            <p:strVal val="#ppt_x"/>
                                          </p:val>
                                        </p:tav>
                                      </p:tavLst>
                                    </p:anim>
                                    <p:anim calcmode="lin" valueType="num">
                                      <p:cBhvr additive="base">
                                        <p:cTn id="37"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05"/>
                                        </p:tgtEl>
                                        <p:attrNameLst>
                                          <p:attrName>style.visibility</p:attrName>
                                        </p:attrNameLst>
                                      </p:cBhvr>
                                      <p:to>
                                        <p:strVal val="visible"/>
                                      </p:to>
                                    </p:set>
                                    <p:anim calcmode="lin" valueType="num">
                                      <p:cBhvr additive="base">
                                        <p:cTn id="42" dur="500" fill="hold"/>
                                        <p:tgtEl>
                                          <p:spTgt spid="105"/>
                                        </p:tgtEl>
                                        <p:attrNameLst>
                                          <p:attrName>ppt_x</p:attrName>
                                        </p:attrNameLst>
                                      </p:cBhvr>
                                      <p:tavLst>
                                        <p:tav tm="0">
                                          <p:val>
                                            <p:strVal val="#ppt_x"/>
                                          </p:val>
                                        </p:tav>
                                        <p:tav tm="100000">
                                          <p:val>
                                            <p:strVal val="#ppt_x"/>
                                          </p:val>
                                        </p:tav>
                                      </p:tavLst>
                                    </p:anim>
                                    <p:anim calcmode="lin" valueType="num">
                                      <p:cBhvr additive="base">
                                        <p:cTn id="43"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Impact of Weather</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pic>
        <p:nvPicPr>
          <p:cNvPr id="5" name="Picture 4"/>
          <p:cNvPicPr>
            <a:picLocks noChangeAspect="1"/>
          </p:cNvPicPr>
          <p:nvPr/>
        </p:nvPicPr>
        <p:blipFill>
          <a:blip r:embed="rId3"/>
          <a:stretch>
            <a:fillRect/>
          </a:stretch>
        </p:blipFill>
        <p:spPr>
          <a:xfrm>
            <a:off x="5791200" y="1371600"/>
            <a:ext cx="3352800" cy="2172376"/>
          </a:xfrm>
          <a:prstGeom prst="rect">
            <a:avLst/>
          </a:prstGeom>
        </p:spPr>
      </p:pic>
      <p:pic>
        <p:nvPicPr>
          <p:cNvPr id="6" name="Picture 5"/>
          <p:cNvPicPr>
            <a:picLocks noChangeAspect="1"/>
          </p:cNvPicPr>
          <p:nvPr/>
        </p:nvPicPr>
        <p:blipFill>
          <a:blip r:embed="rId4"/>
          <a:stretch>
            <a:fillRect/>
          </a:stretch>
        </p:blipFill>
        <p:spPr>
          <a:xfrm>
            <a:off x="5753022" y="3810000"/>
            <a:ext cx="3365795" cy="1879600"/>
          </a:xfrm>
          <a:prstGeom prst="rect">
            <a:avLst/>
          </a:prstGeom>
        </p:spPr>
      </p:pic>
      <p:pic>
        <p:nvPicPr>
          <p:cNvPr id="7" name="Picture 6"/>
          <p:cNvPicPr>
            <a:picLocks noChangeAspect="1"/>
          </p:cNvPicPr>
          <p:nvPr/>
        </p:nvPicPr>
        <p:blipFill>
          <a:blip r:embed="rId5"/>
          <a:stretch>
            <a:fillRect/>
          </a:stretch>
        </p:blipFill>
        <p:spPr>
          <a:xfrm>
            <a:off x="152400" y="1371600"/>
            <a:ext cx="3556000" cy="2010662"/>
          </a:xfrm>
          <a:prstGeom prst="rect">
            <a:avLst/>
          </a:prstGeom>
        </p:spPr>
      </p:pic>
      <p:pic>
        <p:nvPicPr>
          <p:cNvPr id="8" name="Picture 7"/>
          <p:cNvPicPr>
            <a:picLocks noChangeAspect="1"/>
          </p:cNvPicPr>
          <p:nvPr/>
        </p:nvPicPr>
        <p:blipFill>
          <a:blip r:embed="rId6"/>
          <a:stretch>
            <a:fillRect/>
          </a:stretch>
        </p:blipFill>
        <p:spPr>
          <a:xfrm>
            <a:off x="3733800" y="1371600"/>
            <a:ext cx="2057400" cy="1426349"/>
          </a:xfrm>
          <a:prstGeom prst="rect">
            <a:avLst/>
          </a:prstGeom>
        </p:spPr>
      </p:pic>
      <p:pic>
        <p:nvPicPr>
          <p:cNvPr id="9" name="Picture 8"/>
          <p:cNvPicPr>
            <a:picLocks noChangeAspect="1"/>
          </p:cNvPicPr>
          <p:nvPr/>
        </p:nvPicPr>
        <p:blipFill rotWithShape="1">
          <a:blip r:embed="rId7"/>
          <a:srcRect l="13704" t="5512" r="6034" b="5592"/>
          <a:stretch/>
        </p:blipFill>
        <p:spPr>
          <a:xfrm>
            <a:off x="45720" y="3733800"/>
            <a:ext cx="3730752" cy="2907792"/>
          </a:xfrm>
          <a:prstGeom prst="rect">
            <a:avLst/>
          </a:prstGeom>
        </p:spPr>
      </p:pic>
      <p:sp>
        <p:nvSpPr>
          <p:cNvPr id="10" name="TextBox 9"/>
          <p:cNvSpPr txBox="1"/>
          <p:nvPr/>
        </p:nvSpPr>
        <p:spPr>
          <a:xfrm>
            <a:off x="990600" y="3352800"/>
            <a:ext cx="2108795" cy="276999"/>
          </a:xfrm>
          <a:prstGeom prst="rect">
            <a:avLst/>
          </a:prstGeom>
          <a:noFill/>
        </p:spPr>
        <p:txBody>
          <a:bodyPr wrap="none" rtlCol="0">
            <a:spAutoFit/>
          </a:bodyPr>
          <a:lstStyle/>
          <a:p>
            <a:r>
              <a:rPr lang="en-US" sz="1200" b="1" dirty="0" smtClean="0"/>
              <a:t>Hurricanes &amp; Storm Surge</a:t>
            </a:r>
            <a:endParaRPr lang="en-US" sz="1200" b="1" dirty="0"/>
          </a:p>
        </p:txBody>
      </p:sp>
      <p:sp>
        <p:nvSpPr>
          <p:cNvPr id="11" name="TextBox 10"/>
          <p:cNvSpPr txBox="1"/>
          <p:nvPr/>
        </p:nvSpPr>
        <p:spPr>
          <a:xfrm>
            <a:off x="4192928" y="2743200"/>
            <a:ext cx="874308" cy="276999"/>
          </a:xfrm>
          <a:prstGeom prst="rect">
            <a:avLst/>
          </a:prstGeom>
          <a:noFill/>
        </p:spPr>
        <p:txBody>
          <a:bodyPr wrap="none" rtlCol="0">
            <a:spAutoFit/>
          </a:bodyPr>
          <a:lstStyle/>
          <a:p>
            <a:r>
              <a:rPr lang="en-US" sz="1200" b="1" dirty="0" smtClean="0"/>
              <a:t>Tornados</a:t>
            </a:r>
            <a:endParaRPr lang="en-US" sz="1200" b="1" dirty="0"/>
          </a:p>
        </p:txBody>
      </p:sp>
      <p:sp>
        <p:nvSpPr>
          <p:cNvPr id="12" name="TextBox 11"/>
          <p:cNvSpPr txBox="1"/>
          <p:nvPr/>
        </p:nvSpPr>
        <p:spPr>
          <a:xfrm>
            <a:off x="7086600" y="5638800"/>
            <a:ext cx="845955" cy="276999"/>
          </a:xfrm>
          <a:prstGeom prst="rect">
            <a:avLst/>
          </a:prstGeom>
          <a:noFill/>
        </p:spPr>
        <p:txBody>
          <a:bodyPr wrap="none" rtlCol="0">
            <a:spAutoFit/>
          </a:bodyPr>
          <a:lstStyle/>
          <a:p>
            <a:r>
              <a:rPr lang="en-US" sz="1200" b="1" dirty="0" smtClean="0"/>
              <a:t>Wildfires</a:t>
            </a:r>
            <a:endParaRPr lang="en-US" sz="1200" b="1" dirty="0"/>
          </a:p>
        </p:txBody>
      </p:sp>
      <p:sp>
        <p:nvSpPr>
          <p:cNvPr id="13" name="TextBox 12"/>
          <p:cNvSpPr txBox="1"/>
          <p:nvPr/>
        </p:nvSpPr>
        <p:spPr>
          <a:xfrm>
            <a:off x="6926445" y="3456801"/>
            <a:ext cx="885429" cy="276999"/>
          </a:xfrm>
          <a:prstGeom prst="rect">
            <a:avLst/>
          </a:prstGeom>
          <a:noFill/>
        </p:spPr>
        <p:txBody>
          <a:bodyPr wrap="none" rtlCol="0">
            <a:spAutoFit/>
          </a:bodyPr>
          <a:lstStyle/>
          <a:p>
            <a:r>
              <a:rPr lang="en-US" sz="1200" b="1" dirty="0" smtClean="0"/>
              <a:t>Lightning</a:t>
            </a:r>
            <a:endParaRPr lang="en-US" sz="1200" b="1" dirty="0"/>
          </a:p>
        </p:txBody>
      </p:sp>
      <p:pic>
        <p:nvPicPr>
          <p:cNvPr id="14" name="Picture 13"/>
          <p:cNvPicPr>
            <a:picLocks noChangeAspect="1"/>
          </p:cNvPicPr>
          <p:nvPr/>
        </p:nvPicPr>
        <p:blipFill>
          <a:blip r:embed="rId8"/>
          <a:stretch>
            <a:fillRect/>
          </a:stretch>
        </p:blipFill>
        <p:spPr>
          <a:xfrm>
            <a:off x="3962400" y="3200400"/>
            <a:ext cx="1703124" cy="2743200"/>
          </a:xfrm>
          <a:prstGeom prst="rect">
            <a:avLst/>
          </a:prstGeom>
        </p:spPr>
      </p:pic>
      <p:sp>
        <p:nvSpPr>
          <p:cNvPr id="15" name="TextBox 14"/>
          <p:cNvSpPr txBox="1"/>
          <p:nvPr/>
        </p:nvSpPr>
        <p:spPr>
          <a:xfrm>
            <a:off x="3962400" y="5943600"/>
            <a:ext cx="1146743" cy="276999"/>
          </a:xfrm>
          <a:prstGeom prst="rect">
            <a:avLst/>
          </a:prstGeom>
          <a:noFill/>
        </p:spPr>
        <p:txBody>
          <a:bodyPr wrap="none" rtlCol="0">
            <a:spAutoFit/>
          </a:bodyPr>
          <a:lstStyle/>
          <a:p>
            <a:pPr algn="ctr"/>
            <a:r>
              <a:rPr lang="en-US" sz="1200" b="1" dirty="0" smtClean="0"/>
              <a:t>Volcanic Ash</a:t>
            </a:r>
            <a:endParaRPr lang="en-US" sz="1200" b="1" dirty="0"/>
          </a:p>
        </p:txBody>
      </p:sp>
      <p:pic>
        <p:nvPicPr>
          <p:cNvPr id="16" name="Picture 15"/>
          <p:cNvPicPr>
            <a:picLocks noChangeAspect="1"/>
          </p:cNvPicPr>
          <p:nvPr/>
        </p:nvPicPr>
        <p:blipFill>
          <a:blip r:embed="rId9"/>
          <a:stretch>
            <a:fillRect/>
          </a:stretch>
        </p:blipFill>
        <p:spPr>
          <a:xfrm>
            <a:off x="5486400" y="5918487"/>
            <a:ext cx="3657600" cy="964056"/>
          </a:xfrm>
          <a:prstGeom prst="rect">
            <a:avLst/>
          </a:prstGeom>
        </p:spPr>
      </p:pic>
      <p:sp>
        <p:nvSpPr>
          <p:cNvPr id="17" name="TextBox 16"/>
          <p:cNvSpPr txBox="1"/>
          <p:nvPr/>
        </p:nvSpPr>
        <p:spPr>
          <a:xfrm>
            <a:off x="4967565" y="6352401"/>
            <a:ext cx="595035" cy="276999"/>
          </a:xfrm>
          <a:prstGeom prst="rect">
            <a:avLst/>
          </a:prstGeom>
          <a:noFill/>
        </p:spPr>
        <p:txBody>
          <a:bodyPr wrap="none" rtlCol="0">
            <a:spAutoFit/>
          </a:bodyPr>
          <a:lstStyle/>
          <a:p>
            <a:r>
              <a:rPr lang="en-US" sz="1200" b="1" dirty="0" smtClean="0"/>
              <a:t>Snow</a:t>
            </a:r>
            <a:endParaRPr lang="en-US" sz="1200" b="1" dirty="0"/>
          </a:p>
        </p:txBody>
      </p:sp>
    </p:spTree>
    <p:extLst>
      <p:ext uri="{BB962C8B-B14F-4D97-AF65-F5344CB8AC3E}">
        <p14:creationId xmlns:p14="http://schemas.microsoft.com/office/powerpoint/2010/main" val="27800505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1800" dirty="0" smtClean="0"/>
              <a:t>Private Sector Weather Enterprise</a:t>
            </a:r>
          </a:p>
          <a:p>
            <a:pPr lvl="1"/>
            <a:r>
              <a:rPr lang="en-US" sz="1800" dirty="0" smtClean="0"/>
              <a:t>Companies developing value-added products for use by multiple sectors of the economy: Commercial &amp; Business Aviation, Energy Production, Manufacturing, Land/Rail/Maritime Transportation, Broadcasting/Media, Agriculture others</a:t>
            </a:r>
          </a:p>
          <a:p>
            <a:r>
              <a:rPr lang="en-US" sz="1800" dirty="0" smtClean="0"/>
              <a:t>State, Tribal, Local &amp; Private Water Managers, hydrological applications for Data Collection System</a:t>
            </a:r>
          </a:p>
          <a:p>
            <a:r>
              <a:rPr lang="en-US" sz="1800" dirty="0" smtClean="0"/>
              <a:t>Emergency Managers, Public Agencies including local jurisdictions requiring near-real time, high availability NWS data, forecasts, warnings, and products via the Emergency Managers Weather Information Network. </a:t>
            </a:r>
          </a:p>
          <a:p>
            <a:pPr lvl="1"/>
            <a:r>
              <a:rPr lang="en-US" sz="1800" dirty="0" smtClean="0"/>
              <a:t>EMWIN is used to insure reliability triggering severe weather warning sirens in many parts of the country</a:t>
            </a:r>
          </a:p>
          <a:p>
            <a:r>
              <a:rPr lang="en-US" sz="2200" dirty="0" smtClean="0"/>
              <a:t>In-house meteorological services</a:t>
            </a:r>
          </a:p>
          <a:p>
            <a:pPr lvl="1"/>
            <a:r>
              <a:rPr lang="en-US" sz="1800" dirty="0" smtClean="0"/>
              <a:t>Select airlines, others</a:t>
            </a:r>
          </a:p>
          <a:p>
            <a:r>
              <a:rPr lang="en-US" sz="2200" dirty="0" smtClean="0"/>
              <a:t>Non-Federal Space Weather end users (benefiting from Federal warnings issued by SWPC)</a:t>
            </a:r>
            <a:endParaRPr lang="en-US" sz="2200" dirty="0"/>
          </a:p>
        </p:txBody>
      </p:sp>
      <p:sp>
        <p:nvSpPr>
          <p:cNvPr id="3" name="Title 2"/>
          <p:cNvSpPr>
            <a:spLocks noGrp="1"/>
          </p:cNvSpPr>
          <p:nvPr>
            <p:ph type="title"/>
          </p:nvPr>
        </p:nvSpPr>
        <p:spPr/>
        <p:txBody>
          <a:bodyPr/>
          <a:lstStyle/>
          <a:p>
            <a:r>
              <a:rPr lang="en-US" dirty="0" smtClean="0"/>
              <a:t>Non-Federal User Categories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700655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AMS Panel January </a:t>
            </a:r>
            <a:r>
              <a:rPr lang="en-US" dirty="0" smtClean="0"/>
              <a:t>7, 2015</a:t>
            </a:r>
          </a:p>
          <a:p>
            <a:pPr lvl="1"/>
            <a:r>
              <a:rPr lang="en-US" dirty="0" smtClean="0"/>
              <a:t>A briefing held at the American Meteorological Society’s 95</a:t>
            </a:r>
            <a:r>
              <a:rPr lang="en-US" baseline="30000" dirty="0" smtClean="0"/>
              <a:t>th</a:t>
            </a:r>
            <a:r>
              <a:rPr lang="en-US" dirty="0" smtClean="0"/>
              <a:t> Annual Meeting in Phoenix Arizona in January 2015</a:t>
            </a:r>
          </a:p>
          <a:p>
            <a:pPr lvl="1"/>
            <a:r>
              <a:rPr lang="en-US" dirty="0" smtClean="0"/>
              <a:t>Link to the slides with audio may be found on the Internet:</a:t>
            </a:r>
          </a:p>
          <a:p>
            <a:pPr marL="457200" lvl="1" indent="0">
              <a:buNone/>
            </a:pPr>
            <a:r>
              <a:rPr lang="en-US" b="1" dirty="0">
                <a:hlinkClick r:id="rId2"/>
              </a:rPr>
              <a:t>https://ams.confex.com/ams/95Annual/webprogram/Session37898.</a:t>
            </a:r>
            <a:r>
              <a:rPr lang="en-US" b="1" dirty="0" smtClean="0">
                <a:hlinkClick r:id="rId2"/>
              </a:rPr>
              <a:t>html</a:t>
            </a:r>
            <a:endParaRPr lang="en-US" b="1" dirty="0" smtClean="0"/>
          </a:p>
          <a:p>
            <a:pPr marL="457200" lvl="1" indent="0">
              <a:buNone/>
            </a:pPr>
            <a:endParaRPr lang="en-US" dirty="0"/>
          </a:p>
        </p:txBody>
      </p:sp>
      <p:sp>
        <p:nvSpPr>
          <p:cNvPr id="3" name="Title 2"/>
          <p:cNvSpPr>
            <a:spLocks noGrp="1"/>
          </p:cNvSpPr>
          <p:nvPr>
            <p:ph type="title"/>
          </p:nvPr>
        </p:nvSpPr>
        <p:spPr/>
        <p:txBody>
          <a:bodyPr/>
          <a:lstStyle/>
          <a:p>
            <a:r>
              <a:rPr lang="en-US" dirty="0" smtClean="0"/>
              <a:t>Additional discussions on this topic</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321922561"/>
      </p:ext>
    </p:extLst>
  </p:cSld>
  <p:clrMapOvr>
    <a:masterClrMapping/>
  </p:clrMapOvr>
  <p:timing>
    <p:tnLst>
      <p:par>
        <p:cTn id="1" dur="indefinite" restart="never" nodeType="tmRoot"/>
      </p:par>
    </p:tnLst>
  </p:timing>
</p:sld>
</file>

<file path=ppt/theme/theme1.xml><?xml version="1.0" encoding="utf-8"?>
<a:theme xmlns:a="http://schemas.openxmlformats.org/drawingml/2006/main" name="DOC NOAA Template">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oreTeamKickoff">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Template to use">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DOC NOAA Template.potx</Template>
  <TotalTime>28366</TotalTime>
  <Words>1222</Words>
  <Application>Microsoft Office PowerPoint</Application>
  <PresentationFormat>On-screen Show (4:3)</PresentationFormat>
  <Paragraphs>112</Paragraphs>
  <Slides>7</Slides>
  <Notes>5</Notes>
  <HiddenSlides>0</HiddenSlides>
  <MMClips>0</MMClips>
  <ScaleCrop>false</ScaleCrop>
  <HeadingPairs>
    <vt:vector size="4" baseType="variant">
      <vt:variant>
        <vt:lpstr>Theme</vt:lpstr>
      </vt:variant>
      <vt:variant>
        <vt:i4>6</vt:i4>
      </vt:variant>
      <vt:variant>
        <vt:lpstr>Slide Titles</vt:lpstr>
      </vt:variant>
      <vt:variant>
        <vt:i4>7</vt:i4>
      </vt:variant>
    </vt:vector>
  </HeadingPairs>
  <TitlesOfParts>
    <vt:vector size="13" baseType="lpstr">
      <vt:lpstr>DOC NOAA Template</vt:lpstr>
      <vt:lpstr>1_Office Theme</vt:lpstr>
      <vt:lpstr>Office Theme</vt:lpstr>
      <vt:lpstr>CoreTeamKickoff</vt:lpstr>
      <vt:lpstr>1_Template to use</vt:lpstr>
      <vt:lpstr>2_Office Theme</vt:lpstr>
      <vt:lpstr>GOES-R Broadcast Architecture </vt:lpstr>
      <vt:lpstr>GOES Services: GRB, DCS, EMWIN, HRIT</vt:lpstr>
      <vt:lpstr>1675-1695 MHz Meteorological Use Current Use or Planned</vt:lpstr>
      <vt:lpstr>NOAA’s L-Band Environment</vt:lpstr>
      <vt:lpstr>Economic Impact of Weather</vt:lpstr>
      <vt:lpstr>Non-Federal User Categories</vt:lpstr>
      <vt:lpstr>Additional discussions on this topic</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AMS SWF Panel March 27 2015</dc:title>
  <dc:creator>David Lubar</dc:creator>
  <cp:lastModifiedBy>Marco Calderon</cp:lastModifiedBy>
  <cp:revision>652</cp:revision>
  <cp:lastPrinted>2015-02-13T01:57:03Z</cp:lastPrinted>
  <dcterms:created xsi:type="dcterms:W3CDTF">2013-05-28T12:34:39Z</dcterms:created>
  <dcterms:modified xsi:type="dcterms:W3CDTF">2015-03-27T13:29:02Z</dcterms:modified>
</cp:coreProperties>
</file>